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5" r:id="rId1"/>
  </p:sldMasterIdLst>
  <p:notesMasterIdLst>
    <p:notesMasterId r:id="rId36"/>
  </p:notesMasterIdLst>
  <p:sldIdLst>
    <p:sldId id="256" r:id="rId2"/>
    <p:sldId id="258" r:id="rId3"/>
    <p:sldId id="259" r:id="rId4"/>
    <p:sldId id="260" r:id="rId5"/>
    <p:sldId id="263" r:id="rId6"/>
    <p:sldId id="262" r:id="rId7"/>
    <p:sldId id="267" r:id="rId8"/>
    <p:sldId id="300" r:id="rId9"/>
    <p:sldId id="301" r:id="rId10"/>
    <p:sldId id="302" r:id="rId11"/>
    <p:sldId id="269" r:id="rId12"/>
    <p:sldId id="303" r:id="rId13"/>
    <p:sldId id="304" r:id="rId14"/>
    <p:sldId id="318" r:id="rId15"/>
    <p:sldId id="264" r:id="rId16"/>
    <p:sldId id="306" r:id="rId17"/>
    <p:sldId id="308" r:id="rId18"/>
    <p:sldId id="339" r:id="rId19"/>
    <p:sldId id="331" r:id="rId20"/>
    <p:sldId id="333" r:id="rId21"/>
    <p:sldId id="323" r:id="rId22"/>
    <p:sldId id="324" r:id="rId23"/>
    <p:sldId id="334" r:id="rId24"/>
    <p:sldId id="311" r:id="rId25"/>
    <p:sldId id="337" r:id="rId26"/>
    <p:sldId id="312" r:id="rId27"/>
    <p:sldId id="338" r:id="rId28"/>
    <p:sldId id="315" r:id="rId29"/>
    <p:sldId id="335" r:id="rId30"/>
    <p:sldId id="316" r:id="rId31"/>
    <p:sldId id="336" r:id="rId32"/>
    <p:sldId id="332" r:id="rId33"/>
    <p:sldId id="317" r:id="rId34"/>
    <p:sldId id="299" r:id="rId35"/>
  </p:sldIdLst>
  <p:sldSz cx="9144000" cy="5143500" type="screen16x9"/>
  <p:notesSz cx="6858000" cy="9144000"/>
  <p:embeddedFontLst>
    <p:embeddedFont>
      <p:font typeface="GenSenRounded JP B" panose="020B0604020202020204" charset="-128"/>
      <p:bold r:id="rId37"/>
    </p:embeddedFont>
    <p:embeddedFont>
      <p:font typeface="Mukta" panose="020B0604020202020204" charset="0"/>
      <p:regular r:id="rId38"/>
      <p:bold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5D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75993-6C10-4AC2-A2D2-5CFCDB43BCA4}" v="4" dt="2022-04-05T10:50:51.264"/>
    <p1510:client id="{278F6ECC-FA19-4DA4-BD2A-5C8D1E0B9D77}" v="90" dt="2022-04-06T06:00:57.025"/>
    <p1510:client id="{B8455E53-A063-4D49-9B6F-5D603071CDD7}" v="60" dt="2022-04-05T11:02:46.134"/>
  </p1510:revLst>
</p1510:revInfo>
</file>

<file path=ppt/tableStyles.xml><?xml version="1.0" encoding="utf-8"?>
<a:tblStyleLst xmlns:a="http://schemas.openxmlformats.org/drawingml/2006/main" def="{86EBDED0-BCC7-4DBD-9309-C2BAAE3CDB41}">
  <a:tblStyle styleId="{86EBDED0-BCC7-4DBD-9309-C2BAAE3CDB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2235" autoAdjust="0"/>
  </p:normalViewPr>
  <p:slideViewPr>
    <p:cSldViewPr snapToGrid="0">
      <p:cViewPr>
        <p:scale>
          <a:sx n="75" d="100"/>
          <a:sy n="75" d="100"/>
        </p:scale>
        <p:origin x="519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104020052" userId="52767be9-8509-4d64-ad99-2ea05bababaf" providerId="ADAL" clId="{02A75993-6C10-4AC2-A2D2-5CFCDB43BCA4}"/>
    <pc:docChg chg="undo custSel modSld modMainMaster">
      <pc:chgData name="M104020052" userId="52767be9-8509-4d64-ad99-2ea05bababaf" providerId="ADAL" clId="{02A75993-6C10-4AC2-A2D2-5CFCDB43BCA4}" dt="2022-04-05T10:50:51.263" v="26" actId="2711"/>
      <pc:docMkLst>
        <pc:docMk/>
      </pc:docMkLst>
      <pc:sldChg chg="addSp delSp modSp mod">
        <pc:chgData name="M104020052" userId="52767be9-8509-4d64-ad99-2ea05bababaf" providerId="ADAL" clId="{02A75993-6C10-4AC2-A2D2-5CFCDB43BCA4}" dt="2022-04-05T10:48:05.239" v="25" actId="121"/>
        <pc:sldMkLst>
          <pc:docMk/>
          <pc:sldMk cId="0" sldId="256"/>
        </pc:sldMkLst>
        <pc:spChg chg="mod">
          <ac:chgData name="M104020052" userId="52767be9-8509-4d64-ad99-2ea05bababaf" providerId="ADAL" clId="{02A75993-6C10-4AC2-A2D2-5CFCDB43BCA4}" dt="2022-04-05T10:48:05.239" v="25" actId="121"/>
          <ac:spMkLst>
            <pc:docMk/>
            <pc:sldMk cId="0" sldId="256"/>
            <ac:spMk id="889" creationId="{00000000-0000-0000-0000-000000000000}"/>
          </ac:spMkLst>
        </pc:spChg>
        <pc:grpChg chg="add del">
          <ac:chgData name="M104020052" userId="52767be9-8509-4d64-ad99-2ea05bababaf" providerId="ADAL" clId="{02A75993-6C10-4AC2-A2D2-5CFCDB43BCA4}" dt="2022-04-05T10:47:24.847" v="1" actId="478"/>
          <ac:grpSpMkLst>
            <pc:docMk/>
            <pc:sldMk cId="0" sldId="256"/>
            <ac:grpSpMk id="890" creationId="{00000000-0000-0000-0000-000000000000}"/>
          </ac:grpSpMkLst>
        </pc:grpChg>
        <pc:graphicFrameChg chg="add del mod">
          <ac:chgData name="M104020052" userId="52767be9-8509-4d64-ad99-2ea05bababaf" providerId="ADAL" clId="{02A75993-6C10-4AC2-A2D2-5CFCDB43BCA4}" dt="2022-04-05T10:47:44.223" v="16"/>
          <ac:graphicFrameMkLst>
            <pc:docMk/>
            <pc:sldMk cId="0" sldId="256"/>
            <ac:graphicFrameMk id="2" creationId="{68015E58-346F-42C6-8B56-C2927C4C7C17}"/>
          </ac:graphicFrameMkLst>
        </pc:graphicFrameChg>
      </pc:sldChg>
      <pc:sldMasterChg chg="modSldLayout">
        <pc:chgData name="M104020052" userId="52767be9-8509-4d64-ad99-2ea05bababaf" providerId="ADAL" clId="{02A75993-6C10-4AC2-A2D2-5CFCDB43BCA4}" dt="2022-04-05T10:50:51.263" v="26" actId="2711"/>
        <pc:sldMasterMkLst>
          <pc:docMk/>
          <pc:sldMasterMk cId="0" sldId="2147483675"/>
        </pc:sldMasterMkLst>
        <pc:sldLayoutChg chg="modSp">
          <pc:chgData name="M104020052" userId="52767be9-8509-4d64-ad99-2ea05bababaf" providerId="ADAL" clId="{02A75993-6C10-4AC2-A2D2-5CFCDB43BCA4}" dt="2022-04-05T10:50:51.263" v="26" actId="2711"/>
          <pc:sldLayoutMkLst>
            <pc:docMk/>
            <pc:sldMasterMk cId="0" sldId="2147483675"/>
            <pc:sldLayoutMk cId="0" sldId="2147483648"/>
          </pc:sldLayoutMkLst>
          <pc:spChg chg="mod">
            <ac:chgData name="M104020052" userId="52767be9-8509-4d64-ad99-2ea05bababaf" providerId="ADAL" clId="{02A75993-6C10-4AC2-A2D2-5CFCDB43BCA4}" dt="2022-04-05T10:50:51.263" v="26" actId="2711"/>
            <ac:spMkLst>
              <pc:docMk/>
              <pc:sldMasterMk cId="0" sldId="2147483675"/>
              <pc:sldLayoutMk cId="0" sldId="2147483648"/>
              <ac:spMk id="29" creationId="{00000000-0000-0000-0000-000000000000}"/>
            </ac:spMkLst>
          </pc:spChg>
        </pc:sldLayoutChg>
      </pc:sldMasterChg>
    </pc:docChg>
  </pc:docChgLst>
  <pc:docChgLst>
    <pc:chgData name="M104020052" userId="52767be9-8509-4d64-ad99-2ea05bababaf" providerId="ADAL" clId="{278F6ECC-FA19-4DA4-BD2A-5C8D1E0B9D77}"/>
    <pc:docChg chg="undo redo custSel addSld delSld modSld sldOrd delMainMaster">
      <pc:chgData name="M104020052" userId="52767be9-8509-4d64-ad99-2ea05bababaf" providerId="ADAL" clId="{278F6ECC-FA19-4DA4-BD2A-5C8D1E0B9D77}" dt="2022-04-06T06:01:57.061" v="2672" actId="1076"/>
      <pc:docMkLst>
        <pc:docMk/>
      </pc:docMkLst>
      <pc:sldChg chg="modSp del mod">
        <pc:chgData name="M104020052" userId="52767be9-8509-4d64-ad99-2ea05bababaf" providerId="ADAL" clId="{278F6ECC-FA19-4DA4-BD2A-5C8D1E0B9D77}" dt="2022-04-05T11:10:19.488" v="65" actId="47"/>
        <pc:sldMkLst>
          <pc:docMk/>
          <pc:sldMk cId="0" sldId="257"/>
        </pc:sldMkLst>
        <pc:spChg chg="mod">
          <ac:chgData name="M104020052" userId="52767be9-8509-4d64-ad99-2ea05bababaf" providerId="ADAL" clId="{278F6ECC-FA19-4DA4-BD2A-5C8D1E0B9D77}" dt="2022-04-05T11:09:43.507" v="39" actId="1076"/>
          <ac:spMkLst>
            <pc:docMk/>
            <pc:sldMk cId="0" sldId="257"/>
            <ac:spMk id="943" creationId="{00000000-0000-0000-0000-000000000000}"/>
          </ac:spMkLst>
        </pc:spChg>
      </pc:sldChg>
      <pc:sldChg chg="addSp delSp modSp mod ord chgLayout">
        <pc:chgData name="M104020052" userId="52767be9-8509-4d64-ad99-2ea05bababaf" providerId="ADAL" clId="{278F6ECC-FA19-4DA4-BD2A-5C8D1E0B9D77}" dt="2022-04-06T05:20:04.869" v="2397" actId="1076"/>
        <pc:sldMkLst>
          <pc:docMk/>
          <pc:sldMk cId="0" sldId="258"/>
        </pc:sldMkLst>
        <pc:spChg chg="add del mod">
          <ac:chgData name="M104020052" userId="52767be9-8509-4d64-ad99-2ea05bababaf" providerId="ADAL" clId="{278F6ECC-FA19-4DA4-BD2A-5C8D1E0B9D77}" dt="2022-04-05T11:12:32.318" v="139" actId="478"/>
          <ac:spMkLst>
            <pc:docMk/>
            <pc:sldMk cId="0" sldId="258"/>
            <ac:spMk id="3" creationId="{58917D7A-6EE9-4FEA-A647-9F724A25482E}"/>
          </ac:spMkLst>
        </pc:spChg>
        <pc:spChg chg="add del mod">
          <ac:chgData name="M104020052" userId="52767be9-8509-4d64-ad99-2ea05bababaf" providerId="ADAL" clId="{278F6ECC-FA19-4DA4-BD2A-5C8D1E0B9D77}" dt="2022-04-06T05:19:18.947" v="2388" actId="478"/>
          <ac:spMkLst>
            <pc:docMk/>
            <pc:sldMk cId="0" sldId="258"/>
            <ac:spMk id="3" creationId="{9888B69E-1558-4309-8BF6-04FA96219B04}"/>
          </ac:spMkLst>
        </pc:spChg>
        <pc:spChg chg="add del mod">
          <ac:chgData name="M104020052" userId="52767be9-8509-4d64-ad99-2ea05bababaf" providerId="ADAL" clId="{278F6ECC-FA19-4DA4-BD2A-5C8D1E0B9D77}" dt="2022-04-05T11:12:35.214" v="141" actId="478"/>
          <ac:spMkLst>
            <pc:docMk/>
            <pc:sldMk cId="0" sldId="258"/>
            <ac:spMk id="5" creationId="{A67185DF-1620-4AA3-A409-4B7D429D70A0}"/>
          </ac:spMkLst>
        </pc:spChg>
        <pc:spChg chg="add del mod">
          <ac:chgData name="M104020052" userId="52767be9-8509-4d64-ad99-2ea05bababaf" providerId="ADAL" clId="{278F6ECC-FA19-4DA4-BD2A-5C8D1E0B9D77}" dt="2022-04-06T05:19:22.467" v="2390" actId="478"/>
          <ac:spMkLst>
            <pc:docMk/>
            <pc:sldMk cId="0" sldId="258"/>
            <ac:spMk id="5" creationId="{D302FEB0-7FEC-43BB-BCA4-52D28BEE9C3F}"/>
          </ac:spMkLst>
        </pc:spChg>
        <pc:spChg chg="add del mod">
          <ac:chgData name="M104020052" userId="52767be9-8509-4d64-ad99-2ea05bababaf" providerId="ADAL" clId="{278F6ECC-FA19-4DA4-BD2A-5C8D1E0B9D77}" dt="2022-04-05T11:12:38.071" v="143" actId="478"/>
          <ac:spMkLst>
            <pc:docMk/>
            <pc:sldMk cId="0" sldId="258"/>
            <ac:spMk id="7" creationId="{3EB19C96-6839-44A5-81CC-475B643EDD43}"/>
          </ac:spMkLst>
        </pc:spChg>
        <pc:spChg chg="add del mod">
          <ac:chgData name="M104020052" userId="52767be9-8509-4d64-ad99-2ea05bababaf" providerId="ADAL" clId="{278F6ECC-FA19-4DA4-BD2A-5C8D1E0B9D77}" dt="2022-04-06T05:19:25.045" v="2392" actId="478"/>
          <ac:spMkLst>
            <pc:docMk/>
            <pc:sldMk cId="0" sldId="258"/>
            <ac:spMk id="7" creationId="{966E3862-73D0-49D2-8076-F89CF1D524DD}"/>
          </ac:spMkLst>
        </pc:spChg>
        <pc:spChg chg="add mod ord">
          <ac:chgData name="M104020052" userId="52767be9-8509-4d64-ad99-2ea05bababaf" providerId="ADAL" clId="{278F6ECC-FA19-4DA4-BD2A-5C8D1E0B9D77}" dt="2022-04-06T05:20:04.869" v="2397" actId="1076"/>
          <ac:spMkLst>
            <pc:docMk/>
            <pc:sldMk cId="0" sldId="258"/>
            <ac:spMk id="8" creationId="{CFBA8B2D-A273-4A5D-8974-7F35FEA4B2C4}"/>
          </ac:spMkLst>
        </pc:spChg>
        <pc:spChg chg="add mod ord">
          <ac:chgData name="M104020052" userId="52767be9-8509-4d64-ad99-2ea05bababaf" providerId="ADAL" clId="{278F6ECC-FA19-4DA4-BD2A-5C8D1E0B9D77}" dt="2022-04-06T05:20:04.869" v="2397" actId="1076"/>
          <ac:spMkLst>
            <pc:docMk/>
            <pc:sldMk cId="0" sldId="258"/>
            <ac:spMk id="9" creationId="{CDD3933C-3F28-409A-88A2-D3C4F9DDFDFF}"/>
          </ac:spMkLst>
        </pc:spChg>
        <pc:spChg chg="add mod ord">
          <ac:chgData name="M104020052" userId="52767be9-8509-4d64-ad99-2ea05bababaf" providerId="ADAL" clId="{278F6ECC-FA19-4DA4-BD2A-5C8D1E0B9D77}" dt="2022-04-06T05:20:04.869" v="2397" actId="1076"/>
          <ac:spMkLst>
            <pc:docMk/>
            <pc:sldMk cId="0" sldId="258"/>
            <ac:spMk id="10" creationId="{2097D225-F9DE-4FA3-9CAC-C7D1FD77EF08}"/>
          </ac:spMkLst>
        </pc:spChg>
        <pc:spChg chg="mod ord">
          <ac:chgData name="M104020052" userId="52767be9-8509-4d64-ad99-2ea05bababaf" providerId="ADAL" clId="{278F6ECC-FA19-4DA4-BD2A-5C8D1E0B9D77}" dt="2022-04-05T11:35:43.443" v="851" actId="404"/>
          <ac:spMkLst>
            <pc:docMk/>
            <pc:sldMk cId="0" sldId="258"/>
            <ac:spMk id="953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9:34.329" v="379" actId="1076"/>
          <ac:spMkLst>
            <pc:docMk/>
            <pc:sldMk cId="0" sldId="258"/>
            <ac:spMk id="954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21:07.147" v="420" actId="20577"/>
          <ac:spMkLst>
            <pc:docMk/>
            <pc:sldMk cId="0" sldId="258"/>
            <ac:spMk id="955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3:26.210" v="199" actId="700"/>
          <ac:spMkLst>
            <pc:docMk/>
            <pc:sldMk cId="0" sldId="258"/>
            <ac:spMk id="956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6:51.477" v="330"/>
          <ac:spMkLst>
            <pc:docMk/>
            <pc:sldMk cId="0" sldId="258"/>
            <ac:spMk id="957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6:49.327" v="328" actId="20577"/>
          <ac:spMkLst>
            <pc:docMk/>
            <pc:sldMk cId="0" sldId="258"/>
            <ac:spMk id="958" creationId="{00000000-0000-0000-0000-000000000000}"/>
          </ac:spMkLst>
        </pc:spChg>
        <pc:spChg chg="mod ord">
          <ac:chgData name="M104020052" userId="52767be9-8509-4d64-ad99-2ea05bababaf" providerId="ADAL" clId="{278F6ECC-FA19-4DA4-BD2A-5C8D1E0B9D77}" dt="2022-04-05T11:13:26.210" v="199" actId="700"/>
          <ac:spMkLst>
            <pc:docMk/>
            <pc:sldMk cId="0" sldId="258"/>
            <ac:spMk id="959" creationId="{00000000-0000-0000-0000-000000000000}"/>
          </ac:spMkLst>
        </pc:spChg>
        <pc:spChg chg="del mod">
          <ac:chgData name="M104020052" userId="52767be9-8509-4d64-ad99-2ea05bababaf" providerId="ADAL" clId="{278F6ECC-FA19-4DA4-BD2A-5C8D1E0B9D77}" dt="2022-04-05T11:12:36.552" v="142" actId="478"/>
          <ac:spMkLst>
            <pc:docMk/>
            <pc:sldMk cId="0" sldId="258"/>
            <ac:spMk id="960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12:30.272" v="138" actId="478"/>
          <ac:spMkLst>
            <pc:docMk/>
            <pc:sldMk cId="0" sldId="258"/>
            <ac:spMk id="961" creationId="{00000000-0000-0000-0000-000000000000}"/>
          </ac:spMkLst>
        </pc:spChg>
        <pc:spChg chg="del mod">
          <ac:chgData name="M104020052" userId="52767be9-8509-4d64-ad99-2ea05bababaf" providerId="ADAL" clId="{278F6ECC-FA19-4DA4-BD2A-5C8D1E0B9D77}" dt="2022-04-05T11:12:33.616" v="140" actId="478"/>
          <ac:spMkLst>
            <pc:docMk/>
            <pc:sldMk cId="0" sldId="258"/>
            <ac:spMk id="962" creationId="{00000000-0000-0000-0000-000000000000}"/>
          </ac:spMkLst>
        </pc:spChg>
        <pc:spChg chg="del mod ord">
          <ac:chgData name="M104020052" userId="52767be9-8509-4d64-ad99-2ea05bababaf" providerId="ADAL" clId="{278F6ECC-FA19-4DA4-BD2A-5C8D1E0B9D77}" dt="2022-04-06T05:19:23.679" v="2391" actId="478"/>
          <ac:spMkLst>
            <pc:docMk/>
            <pc:sldMk cId="0" sldId="258"/>
            <ac:spMk id="963" creationId="{00000000-0000-0000-0000-000000000000}"/>
          </ac:spMkLst>
        </pc:spChg>
        <pc:spChg chg="del mod ord">
          <ac:chgData name="M104020052" userId="52767be9-8509-4d64-ad99-2ea05bababaf" providerId="ADAL" clId="{278F6ECC-FA19-4DA4-BD2A-5C8D1E0B9D77}" dt="2022-04-06T05:19:20.453" v="2389" actId="478"/>
          <ac:spMkLst>
            <pc:docMk/>
            <pc:sldMk cId="0" sldId="258"/>
            <ac:spMk id="964" creationId="{00000000-0000-0000-0000-000000000000}"/>
          </ac:spMkLst>
        </pc:spChg>
        <pc:spChg chg="del mod ord">
          <ac:chgData name="M104020052" userId="52767be9-8509-4d64-ad99-2ea05bababaf" providerId="ADAL" clId="{278F6ECC-FA19-4DA4-BD2A-5C8D1E0B9D77}" dt="2022-04-06T05:19:17.230" v="2387" actId="478"/>
          <ac:spMkLst>
            <pc:docMk/>
            <pc:sldMk cId="0" sldId="258"/>
            <ac:spMk id="965" creationId="{00000000-0000-0000-0000-000000000000}"/>
          </ac:spMkLst>
        </pc:spChg>
        <pc:grpChg chg="add del mod">
          <ac:chgData name="M104020052" userId="52767be9-8509-4d64-ad99-2ea05bababaf" providerId="ADAL" clId="{278F6ECC-FA19-4DA4-BD2A-5C8D1E0B9D77}" dt="2022-04-05T11:36:29.882" v="860" actId="1076"/>
          <ac:grpSpMkLst>
            <pc:docMk/>
            <pc:sldMk cId="0" sldId="258"/>
            <ac:grpSpMk id="966" creationId="{00000000-0000-0000-0000-000000000000}"/>
          </ac:grpSpMkLst>
        </pc:grpChg>
      </pc:sldChg>
      <pc:sldChg chg="modSp mod">
        <pc:chgData name="M104020052" userId="52767be9-8509-4d64-ad99-2ea05bababaf" providerId="ADAL" clId="{278F6ECC-FA19-4DA4-BD2A-5C8D1E0B9D77}" dt="2022-04-05T11:28:20.142" v="597" actId="14100"/>
        <pc:sldMkLst>
          <pc:docMk/>
          <pc:sldMk cId="0" sldId="259"/>
        </pc:sldMkLst>
        <pc:spChg chg="mod">
          <ac:chgData name="M104020052" userId="52767be9-8509-4d64-ad99-2ea05bababaf" providerId="ADAL" clId="{278F6ECC-FA19-4DA4-BD2A-5C8D1E0B9D77}" dt="2022-04-05T11:24:27.284" v="504" actId="1076"/>
          <ac:spMkLst>
            <pc:docMk/>
            <pc:sldMk cId="0" sldId="259"/>
            <ac:spMk id="97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28:20.142" v="597" actId="14100"/>
          <ac:spMkLst>
            <pc:docMk/>
            <pc:sldMk cId="0" sldId="259"/>
            <ac:spMk id="97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21:42.889" v="428" actId="1076"/>
          <ac:spMkLst>
            <pc:docMk/>
            <pc:sldMk cId="0" sldId="259"/>
            <ac:spMk id="1035" creationId="{00000000-0000-0000-0000-000000000000}"/>
          </ac:spMkLst>
        </pc:spChg>
      </pc:sldChg>
      <pc:sldChg chg="addSp delSp modSp mod ord">
        <pc:chgData name="M104020052" userId="52767be9-8509-4d64-ad99-2ea05bababaf" providerId="ADAL" clId="{278F6ECC-FA19-4DA4-BD2A-5C8D1E0B9D77}" dt="2022-04-05T11:36:50.314" v="863" actId="1076"/>
        <pc:sldMkLst>
          <pc:docMk/>
          <pc:sldMk cId="0" sldId="260"/>
        </pc:sldMkLst>
        <pc:spChg chg="add del mod">
          <ac:chgData name="M104020052" userId="52767be9-8509-4d64-ad99-2ea05bababaf" providerId="ADAL" clId="{278F6ECC-FA19-4DA4-BD2A-5C8D1E0B9D77}" dt="2022-04-05T11:34:57.082" v="833" actId="20577"/>
          <ac:spMkLst>
            <pc:docMk/>
            <pc:sldMk cId="0" sldId="260"/>
            <ac:spMk id="5" creationId="{037A48DE-59ED-4AA1-B1D9-031D5595733C}"/>
          </ac:spMkLst>
        </pc:spChg>
        <pc:spChg chg="mod">
          <ac:chgData name="M104020052" userId="52767be9-8509-4d64-ad99-2ea05bababaf" providerId="ADAL" clId="{278F6ECC-FA19-4DA4-BD2A-5C8D1E0B9D77}" dt="2022-04-05T11:36:46.676" v="862"/>
          <ac:spMkLst>
            <pc:docMk/>
            <pc:sldMk cId="0" sldId="260"/>
            <ac:spMk id="38" creationId="{18DABE28-472C-4234-9CFB-CDD927AE1308}"/>
          </ac:spMkLst>
        </pc:spChg>
        <pc:spChg chg="mod">
          <ac:chgData name="M104020052" userId="52767be9-8509-4d64-ad99-2ea05bababaf" providerId="ADAL" clId="{278F6ECC-FA19-4DA4-BD2A-5C8D1E0B9D77}" dt="2022-04-05T11:36:46.676" v="862"/>
          <ac:spMkLst>
            <pc:docMk/>
            <pc:sldMk cId="0" sldId="260"/>
            <ac:spMk id="39" creationId="{DF828162-81A1-4133-818A-0F994EA884FA}"/>
          </ac:spMkLst>
        </pc:spChg>
        <pc:spChg chg="mod">
          <ac:chgData name="M104020052" userId="52767be9-8509-4d64-ad99-2ea05bababaf" providerId="ADAL" clId="{278F6ECC-FA19-4DA4-BD2A-5C8D1E0B9D77}" dt="2022-04-05T11:36:46.676" v="862"/>
          <ac:spMkLst>
            <pc:docMk/>
            <pc:sldMk cId="0" sldId="260"/>
            <ac:spMk id="40" creationId="{962AF250-947F-4522-9016-075717CFC21F}"/>
          </ac:spMkLst>
        </pc:spChg>
        <pc:spChg chg="add del mod">
          <ac:chgData name="M104020052" userId="52767be9-8509-4d64-ad99-2ea05bababaf" providerId="ADAL" clId="{278F6ECC-FA19-4DA4-BD2A-5C8D1E0B9D77}" dt="2022-04-05T11:32:47.695" v="684" actId="1076"/>
          <ac:spMkLst>
            <pc:docMk/>
            <pc:sldMk cId="0" sldId="260"/>
            <ac:spMk id="1040" creationId="{00000000-0000-0000-0000-000000000000}"/>
          </ac:spMkLst>
        </pc:spChg>
        <pc:spChg chg="del mod">
          <ac:chgData name="M104020052" userId="52767be9-8509-4d64-ad99-2ea05bababaf" providerId="ADAL" clId="{278F6ECC-FA19-4DA4-BD2A-5C8D1E0B9D77}" dt="2022-04-05T11:26:05.498" v="528" actId="478"/>
          <ac:spMkLst>
            <pc:docMk/>
            <pc:sldMk cId="0" sldId="260"/>
            <ac:spMk id="1041" creationId="{00000000-0000-0000-0000-000000000000}"/>
          </ac:spMkLst>
        </pc:spChg>
        <pc:grpChg chg="add mod">
          <ac:chgData name="M104020052" userId="52767be9-8509-4d64-ad99-2ea05bababaf" providerId="ADAL" clId="{278F6ECC-FA19-4DA4-BD2A-5C8D1E0B9D77}" dt="2022-04-05T11:36:50.314" v="863" actId="1076"/>
          <ac:grpSpMkLst>
            <pc:docMk/>
            <pc:sldMk cId="0" sldId="260"/>
            <ac:grpSpMk id="37" creationId="{BCDFDB25-8039-48FB-A38C-976510104065}"/>
          </ac:grpSpMkLst>
        </pc:grpChg>
        <pc:grpChg chg="del mod">
          <ac:chgData name="M104020052" userId="52767be9-8509-4d64-ad99-2ea05bababaf" providerId="ADAL" clId="{278F6ECC-FA19-4DA4-BD2A-5C8D1E0B9D77}" dt="2022-04-05T11:34:44.456" v="828" actId="478"/>
          <ac:grpSpMkLst>
            <pc:docMk/>
            <pc:sldMk cId="0" sldId="260"/>
            <ac:grpSpMk id="1042" creationId="{00000000-0000-0000-0000-000000000000}"/>
          </ac:grpSpMkLst>
        </pc:grpChg>
        <pc:grpChg chg="del mod">
          <ac:chgData name="M104020052" userId="52767be9-8509-4d64-ad99-2ea05bababaf" providerId="ADAL" clId="{278F6ECC-FA19-4DA4-BD2A-5C8D1E0B9D77}" dt="2022-04-05T11:25:53.411" v="523" actId="21"/>
          <ac:grpSpMkLst>
            <pc:docMk/>
            <pc:sldMk cId="0" sldId="260"/>
            <ac:grpSpMk id="1046" creationId="{00000000-0000-0000-0000-000000000000}"/>
          </ac:grpSpMkLst>
        </pc:grpChg>
        <pc:picChg chg="add mod">
          <ac:chgData name="M104020052" userId="52767be9-8509-4d64-ad99-2ea05bababaf" providerId="ADAL" clId="{278F6ECC-FA19-4DA4-BD2A-5C8D1E0B9D77}" dt="2022-04-05T11:25:33.124" v="513" actId="1076"/>
          <ac:picMkLst>
            <pc:docMk/>
            <pc:sldMk cId="0" sldId="260"/>
            <ac:picMk id="3" creationId="{28230739-BDAC-4A63-8DFF-CD21B34FC8DD}"/>
          </ac:picMkLst>
        </pc:picChg>
      </pc:sldChg>
      <pc:sldChg chg="modSp del mod ord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61"/>
        </pc:sldMkLst>
        <pc:spChg chg="mod">
          <ac:chgData name="M104020052" userId="52767be9-8509-4d64-ad99-2ea05bababaf" providerId="ADAL" clId="{278F6ECC-FA19-4DA4-BD2A-5C8D1E0B9D77}" dt="2022-04-05T11:22:49.728" v="469" actId="20577"/>
          <ac:spMkLst>
            <pc:docMk/>
            <pc:sldMk cId="0" sldId="261"/>
            <ac:spMk id="1075" creationId="{00000000-0000-0000-0000-000000000000}"/>
          </ac:spMkLst>
        </pc:spChg>
      </pc:sldChg>
      <pc:sldChg chg="addSp delSp modSp mod ord">
        <pc:chgData name="M104020052" userId="52767be9-8509-4d64-ad99-2ea05bababaf" providerId="ADAL" clId="{278F6ECC-FA19-4DA4-BD2A-5C8D1E0B9D77}" dt="2022-04-05T11:50:54.709" v="1374" actId="164"/>
        <pc:sldMkLst>
          <pc:docMk/>
          <pc:sldMk cId="0" sldId="262"/>
        </pc:sldMkLst>
        <pc:spChg chg="add mod">
          <ac:chgData name="M104020052" userId="52767be9-8509-4d64-ad99-2ea05bababaf" providerId="ADAL" clId="{278F6ECC-FA19-4DA4-BD2A-5C8D1E0B9D77}" dt="2022-04-05T11:48:16.882" v="1353" actId="1076"/>
          <ac:spMkLst>
            <pc:docMk/>
            <pc:sldMk cId="0" sldId="262"/>
            <ac:spMk id="16" creationId="{129CE006-6DAC-48BF-8049-47FED632BCCE}"/>
          </ac:spMkLst>
        </pc:spChg>
        <pc:spChg chg="mod topLvl">
          <ac:chgData name="M104020052" userId="52767be9-8509-4d64-ad99-2ea05bababaf" providerId="ADAL" clId="{278F6ECC-FA19-4DA4-BD2A-5C8D1E0B9D77}" dt="2022-04-05T11:48:06.002" v="1352" actId="338"/>
          <ac:spMkLst>
            <pc:docMk/>
            <pc:sldMk cId="0" sldId="262"/>
            <ac:spMk id="18" creationId="{F4D6E812-5462-4F8A-96C1-5C950ABF41B9}"/>
          </ac:spMkLst>
        </pc:spChg>
        <pc:spChg chg="mod topLvl">
          <ac:chgData name="M104020052" userId="52767be9-8509-4d64-ad99-2ea05bababaf" providerId="ADAL" clId="{278F6ECC-FA19-4DA4-BD2A-5C8D1E0B9D77}" dt="2022-04-05T11:48:06.002" v="1352" actId="338"/>
          <ac:spMkLst>
            <pc:docMk/>
            <pc:sldMk cId="0" sldId="262"/>
            <ac:spMk id="19" creationId="{05A1AE2A-8FDA-40A3-AC54-F14F725E8D63}"/>
          </ac:spMkLst>
        </pc:spChg>
        <pc:spChg chg="mod topLvl">
          <ac:chgData name="M104020052" userId="52767be9-8509-4d64-ad99-2ea05bababaf" providerId="ADAL" clId="{278F6ECC-FA19-4DA4-BD2A-5C8D1E0B9D77}" dt="2022-04-05T11:48:06.002" v="1352" actId="338"/>
          <ac:spMkLst>
            <pc:docMk/>
            <pc:sldMk cId="0" sldId="262"/>
            <ac:spMk id="20" creationId="{F2702AFD-6D5C-4AD9-9C92-DB67456DF45D}"/>
          </ac:spMkLst>
        </pc:spChg>
        <pc:spChg chg="del mod">
          <ac:chgData name="M104020052" userId="52767be9-8509-4d64-ad99-2ea05bababaf" providerId="ADAL" clId="{278F6ECC-FA19-4DA4-BD2A-5C8D1E0B9D77}" dt="2022-04-05T11:41:46.992" v="990" actId="478"/>
          <ac:spMkLst>
            <pc:docMk/>
            <pc:sldMk cId="0" sldId="262"/>
            <ac:spMk id="1103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7:54.001" v="1349" actId="1076"/>
          <ac:spMkLst>
            <pc:docMk/>
            <pc:sldMk cId="0" sldId="262"/>
            <ac:spMk id="110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9:19.262" v="1366" actId="108"/>
          <ac:spMkLst>
            <pc:docMk/>
            <pc:sldMk cId="0" sldId="262"/>
            <ac:spMk id="110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9:20.974" v="1367" actId="108"/>
          <ac:spMkLst>
            <pc:docMk/>
            <pc:sldMk cId="0" sldId="262"/>
            <ac:spMk id="1106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7:54.001" v="1349" actId="1076"/>
          <ac:spMkLst>
            <pc:docMk/>
            <pc:sldMk cId="0" sldId="262"/>
            <ac:spMk id="1107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9:16.946" v="1365" actId="108"/>
          <ac:spMkLst>
            <pc:docMk/>
            <pc:sldMk cId="0" sldId="262"/>
            <ac:spMk id="1108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7:54.001" v="1349" actId="1076"/>
          <ac:spMkLst>
            <pc:docMk/>
            <pc:sldMk cId="0" sldId="262"/>
            <ac:spMk id="1109" creationId="{00000000-0000-0000-0000-000000000000}"/>
          </ac:spMkLst>
        </pc:spChg>
        <pc:grpChg chg="add mod">
          <ac:chgData name="M104020052" userId="52767be9-8509-4d64-ad99-2ea05bababaf" providerId="ADAL" clId="{278F6ECC-FA19-4DA4-BD2A-5C8D1E0B9D77}" dt="2022-04-05T11:48:16.882" v="1353" actId="1076"/>
          <ac:grpSpMkLst>
            <pc:docMk/>
            <pc:sldMk cId="0" sldId="262"/>
            <ac:grpSpMk id="8" creationId="{693977A8-71F2-47C7-BDD8-ECCF3A6BBE99}"/>
          </ac:grpSpMkLst>
        </pc:grpChg>
        <pc:grpChg chg="add mod">
          <ac:chgData name="M104020052" userId="52767be9-8509-4d64-ad99-2ea05bababaf" providerId="ADAL" clId="{278F6ECC-FA19-4DA4-BD2A-5C8D1E0B9D77}" dt="2022-04-05T11:50:54.709" v="1374" actId="164"/>
          <ac:grpSpMkLst>
            <pc:docMk/>
            <pc:sldMk cId="0" sldId="262"/>
            <ac:grpSpMk id="9" creationId="{7813DA21-6DAB-4FAA-B28C-1B65FF1752F1}"/>
          </ac:grpSpMkLst>
        </pc:grpChg>
        <pc:grpChg chg="add del mod">
          <ac:chgData name="M104020052" userId="52767be9-8509-4d64-ad99-2ea05bababaf" providerId="ADAL" clId="{278F6ECC-FA19-4DA4-BD2A-5C8D1E0B9D77}" dt="2022-04-05T11:42:02.143" v="996" actId="165"/>
          <ac:grpSpMkLst>
            <pc:docMk/>
            <pc:sldMk cId="0" sldId="262"/>
            <ac:grpSpMk id="17" creationId="{6070AB1F-7449-4609-8D30-863B53CB1D2E}"/>
          </ac:grpSpMkLst>
        </pc:grpChg>
        <pc:grpChg chg="del">
          <ac:chgData name="M104020052" userId="52767be9-8509-4d64-ad99-2ea05bababaf" providerId="ADAL" clId="{278F6ECC-FA19-4DA4-BD2A-5C8D1E0B9D77}" dt="2022-04-05T11:41:49.040" v="991" actId="478"/>
          <ac:grpSpMkLst>
            <pc:docMk/>
            <pc:sldMk cId="0" sldId="262"/>
            <ac:grpSpMk id="1111" creationId="{00000000-0000-0000-0000-000000000000}"/>
          </ac:grpSpMkLst>
        </pc:grpChg>
        <pc:picChg chg="add mod">
          <ac:chgData name="M104020052" userId="52767be9-8509-4d64-ad99-2ea05bababaf" providerId="ADAL" clId="{278F6ECC-FA19-4DA4-BD2A-5C8D1E0B9D77}" dt="2022-04-05T11:50:54.709" v="1374" actId="164"/>
          <ac:picMkLst>
            <pc:docMk/>
            <pc:sldMk cId="0" sldId="262"/>
            <ac:picMk id="15" creationId="{C39E83DD-C9D8-46A5-A5E8-6688B8D188A2}"/>
          </ac:picMkLst>
        </pc:picChg>
        <pc:picChg chg="del">
          <ac:chgData name="M104020052" userId="52767be9-8509-4d64-ad99-2ea05bababaf" providerId="ADAL" clId="{278F6ECC-FA19-4DA4-BD2A-5C8D1E0B9D77}" dt="2022-04-05T11:39:59.136" v="962" actId="478"/>
          <ac:picMkLst>
            <pc:docMk/>
            <pc:sldMk cId="0" sldId="262"/>
            <ac:picMk id="1102" creationId="{00000000-0000-0000-0000-000000000000}"/>
          </ac:picMkLst>
        </pc:picChg>
        <pc:cxnChg chg="add mod">
          <ac:chgData name="M104020052" userId="52767be9-8509-4d64-ad99-2ea05bababaf" providerId="ADAL" clId="{278F6ECC-FA19-4DA4-BD2A-5C8D1E0B9D77}" dt="2022-04-05T11:50:54.709" v="1374" actId="164"/>
          <ac:cxnSpMkLst>
            <pc:docMk/>
            <pc:sldMk cId="0" sldId="262"/>
            <ac:cxnSpMk id="3" creationId="{0F6C279B-A55C-4B3D-B7B0-CF50D7619E38}"/>
          </ac:cxnSpMkLst>
        </pc:cxnChg>
        <pc:cxnChg chg="add mod">
          <ac:chgData name="M104020052" userId="52767be9-8509-4d64-ad99-2ea05bababaf" providerId="ADAL" clId="{278F6ECC-FA19-4DA4-BD2A-5C8D1E0B9D77}" dt="2022-04-05T11:50:54.709" v="1374" actId="164"/>
          <ac:cxnSpMkLst>
            <pc:docMk/>
            <pc:sldMk cId="0" sldId="262"/>
            <ac:cxnSpMk id="24" creationId="{636BD9DC-6A73-4826-BDB9-12DA39F5D436}"/>
          </ac:cxnSpMkLst>
        </pc:cxnChg>
        <pc:cxnChg chg="add mod">
          <ac:chgData name="M104020052" userId="52767be9-8509-4d64-ad99-2ea05bababaf" providerId="ADAL" clId="{278F6ECC-FA19-4DA4-BD2A-5C8D1E0B9D77}" dt="2022-04-05T11:50:54.709" v="1374" actId="164"/>
          <ac:cxnSpMkLst>
            <pc:docMk/>
            <pc:sldMk cId="0" sldId="262"/>
            <ac:cxnSpMk id="26" creationId="{EA9B3283-7A52-42D5-B982-A21CF72187A0}"/>
          </ac:cxnSpMkLst>
        </pc:cxnChg>
        <pc:cxnChg chg="add mod">
          <ac:chgData name="M104020052" userId="52767be9-8509-4d64-ad99-2ea05bababaf" providerId="ADAL" clId="{278F6ECC-FA19-4DA4-BD2A-5C8D1E0B9D77}" dt="2022-04-05T11:50:54.709" v="1374" actId="164"/>
          <ac:cxnSpMkLst>
            <pc:docMk/>
            <pc:sldMk cId="0" sldId="262"/>
            <ac:cxnSpMk id="28" creationId="{2DA92079-6B9F-4814-AEF7-1C56723AD5E7}"/>
          </ac:cxnSpMkLst>
        </pc:cxnChg>
      </pc:sldChg>
      <pc:sldChg chg="addSp delSp modSp mod ord">
        <pc:chgData name="M104020052" userId="52767be9-8509-4d64-ad99-2ea05bababaf" providerId="ADAL" clId="{278F6ECC-FA19-4DA4-BD2A-5C8D1E0B9D77}" dt="2022-04-05T11:49:00.228" v="1364" actId="207"/>
        <pc:sldMkLst>
          <pc:docMk/>
          <pc:sldMk cId="0" sldId="263"/>
        </pc:sldMkLst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19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0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4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7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28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0:23.664" v="969" actId="2711"/>
          <ac:spMkLst>
            <pc:docMk/>
            <pc:sldMk cId="0" sldId="263"/>
            <ac:spMk id="1130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3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2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3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4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5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37:22.528" v="866" actId="478"/>
          <ac:spMkLst>
            <pc:docMk/>
            <pc:sldMk cId="0" sldId="263"/>
            <ac:spMk id="1156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57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58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59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60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1:13.878" v="987" actId="1076"/>
          <ac:spMkLst>
            <pc:docMk/>
            <pc:sldMk cId="0" sldId="263"/>
            <ac:spMk id="1161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9:00.228" v="1364" actId="207"/>
          <ac:spMkLst>
            <pc:docMk/>
            <pc:sldMk cId="0" sldId="263"/>
            <ac:spMk id="1162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0:23.664" v="969" actId="2711"/>
          <ac:spMkLst>
            <pc:docMk/>
            <pc:sldMk cId="0" sldId="263"/>
            <ac:spMk id="116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0:23.664" v="969" actId="2711"/>
          <ac:spMkLst>
            <pc:docMk/>
            <pc:sldMk cId="0" sldId="263"/>
            <ac:spMk id="116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1:40:23.664" v="969" actId="2711"/>
          <ac:spMkLst>
            <pc:docMk/>
            <pc:sldMk cId="0" sldId="263"/>
            <ac:spMk id="1166" creationId="{00000000-0000-0000-0000-000000000000}"/>
          </ac:spMkLst>
        </pc:s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3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3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39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4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37:22.528" v="866" actId="478"/>
          <ac:grpSpMkLst>
            <pc:docMk/>
            <pc:sldMk cId="0" sldId="263"/>
            <ac:grpSpMk id="1145" creationId="{00000000-0000-0000-0000-000000000000}"/>
          </ac:grpSpMkLst>
        </pc:grpChg>
        <pc:grpChg chg="mod">
          <ac:chgData name="M104020052" userId="52767be9-8509-4d64-ad99-2ea05bababaf" providerId="ADAL" clId="{278F6ECC-FA19-4DA4-BD2A-5C8D1E0B9D77}" dt="2022-04-05T11:36:43.298" v="861" actId="1076"/>
          <ac:grpSpMkLst>
            <pc:docMk/>
            <pc:sldMk cId="0" sldId="263"/>
            <ac:grpSpMk id="1163" creationId="{00000000-0000-0000-0000-000000000000}"/>
          </ac:grpSpMkLst>
        </pc:grpChg>
        <pc:picChg chg="add del mod">
          <ac:chgData name="M104020052" userId="52767be9-8509-4d64-ad99-2ea05bababaf" providerId="ADAL" clId="{278F6ECC-FA19-4DA4-BD2A-5C8D1E0B9D77}" dt="2022-04-05T11:38:11.931" v="887" actId="21"/>
          <ac:picMkLst>
            <pc:docMk/>
            <pc:sldMk cId="0" sldId="263"/>
            <ac:picMk id="2" creationId="{DF5A8863-3E4D-42D2-AA1E-A0B558B55AA9}"/>
          </ac:picMkLst>
        </pc:picChg>
        <pc:picChg chg="add mod">
          <ac:chgData name="M104020052" userId="52767be9-8509-4d64-ad99-2ea05bababaf" providerId="ADAL" clId="{278F6ECC-FA19-4DA4-BD2A-5C8D1E0B9D77}" dt="2022-04-05T11:38:23.276" v="892" actId="1076"/>
          <ac:picMkLst>
            <pc:docMk/>
            <pc:sldMk cId="0" sldId="263"/>
            <ac:picMk id="51" creationId="{86D0F161-D1B6-41CA-A603-6C19CACF8965}"/>
          </ac:picMkLst>
        </pc:pic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2" creationId="{00000000-0000-0000-0000-000000000000}"/>
          </ac:cxnSpMkLst>
        </pc:cxn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3" creationId="{00000000-0000-0000-0000-000000000000}"/>
          </ac:cxnSpMkLst>
        </pc:cxn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5" creationId="{00000000-0000-0000-0000-000000000000}"/>
          </ac:cxnSpMkLst>
        </pc:cxn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6" creationId="{00000000-0000-0000-0000-000000000000}"/>
          </ac:cxnSpMkLst>
        </pc:cxnChg>
        <pc:cxnChg chg="del mod">
          <ac:chgData name="M104020052" userId="52767be9-8509-4d64-ad99-2ea05bababaf" providerId="ADAL" clId="{278F6ECC-FA19-4DA4-BD2A-5C8D1E0B9D77}" dt="2022-04-05T11:37:22.528" v="866" actId="478"/>
          <ac:cxnSpMkLst>
            <pc:docMk/>
            <pc:sldMk cId="0" sldId="263"/>
            <ac:cxnSpMk id="1129" creationId="{00000000-0000-0000-0000-000000000000}"/>
          </ac:cxnSpMkLst>
        </pc:cxnChg>
      </pc:sldChg>
      <pc:sldChg chg="addSp delSp modSp mod ord">
        <pc:chgData name="M104020052" userId="52767be9-8509-4d64-ad99-2ea05bababaf" providerId="ADAL" clId="{278F6ECC-FA19-4DA4-BD2A-5C8D1E0B9D77}" dt="2022-04-06T05:11:23.939" v="2194" actId="1076"/>
        <pc:sldMkLst>
          <pc:docMk/>
          <pc:sldMk cId="0" sldId="264"/>
        </pc:sldMkLst>
        <pc:spChg chg="add mod">
          <ac:chgData name="M104020052" userId="52767be9-8509-4d64-ad99-2ea05bababaf" providerId="ADAL" clId="{278F6ECC-FA19-4DA4-BD2A-5C8D1E0B9D77}" dt="2022-04-06T05:11:17.553" v="2192" actId="1076"/>
          <ac:spMkLst>
            <pc:docMk/>
            <pc:sldMk cId="0" sldId="264"/>
            <ac:spMk id="3" creationId="{8BB41853-602B-48CE-BB0D-B2B6D8A7FD70}"/>
          </ac:spMkLst>
        </pc:spChg>
        <pc:spChg chg="add del mod">
          <ac:chgData name="M104020052" userId="52767be9-8509-4d64-ad99-2ea05bababaf" providerId="ADAL" clId="{278F6ECC-FA19-4DA4-BD2A-5C8D1E0B9D77}" dt="2022-04-06T05:10:48.493" v="2163"/>
          <ac:spMkLst>
            <pc:docMk/>
            <pc:sldMk cId="0" sldId="264"/>
            <ac:spMk id="28" creationId="{2082E7B1-948C-499E-8634-D5B4F49093F0}"/>
          </ac:spMkLst>
        </pc:spChg>
        <pc:spChg chg="del">
          <ac:chgData name="M104020052" userId="52767be9-8509-4d64-ad99-2ea05bababaf" providerId="ADAL" clId="{278F6ECC-FA19-4DA4-BD2A-5C8D1E0B9D77}" dt="2022-04-06T05:10:51.097" v="2164" actId="478"/>
          <ac:spMkLst>
            <pc:docMk/>
            <pc:sldMk cId="0" sldId="264"/>
            <ac:spMk id="117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2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3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4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5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6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6T05:10:20.561" v="2157" actId="478"/>
          <ac:spMkLst>
            <pc:docMk/>
            <pc:sldMk cId="0" sldId="264"/>
            <ac:spMk id="1177" creationId="{00000000-0000-0000-0000-000000000000}"/>
          </ac:spMkLst>
        </pc:spChg>
        <pc:grpChg chg="mod">
          <ac:chgData name="M104020052" userId="52767be9-8509-4d64-ad99-2ea05bababaf" providerId="ADAL" clId="{278F6ECC-FA19-4DA4-BD2A-5C8D1E0B9D77}" dt="2022-04-06T05:11:21.391" v="2193" actId="1076"/>
          <ac:grpSpMkLst>
            <pc:docMk/>
            <pc:sldMk cId="0" sldId="264"/>
            <ac:grpSpMk id="1178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6T05:10:20.561" v="2157" actId="478"/>
          <ac:grpSpMkLst>
            <pc:docMk/>
            <pc:sldMk cId="0" sldId="264"/>
            <ac:grpSpMk id="118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6T05:10:20.561" v="2157" actId="478"/>
          <ac:grpSpMkLst>
            <pc:docMk/>
            <pc:sldMk cId="0" sldId="264"/>
            <ac:grpSpMk id="118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6T05:10:20.561" v="2157" actId="478"/>
          <ac:grpSpMkLst>
            <pc:docMk/>
            <pc:sldMk cId="0" sldId="264"/>
            <ac:grpSpMk id="1193" creationId="{00000000-0000-0000-0000-000000000000}"/>
          </ac:grpSpMkLst>
        </pc:grpChg>
        <pc:picChg chg="add mod">
          <ac:chgData name="M104020052" userId="52767be9-8509-4d64-ad99-2ea05bababaf" providerId="ADAL" clId="{278F6ECC-FA19-4DA4-BD2A-5C8D1E0B9D77}" dt="2022-04-06T05:11:23.939" v="2194" actId="1076"/>
          <ac:picMkLst>
            <pc:docMk/>
            <pc:sldMk cId="0" sldId="264"/>
            <ac:picMk id="1026" creationId="{51A259EF-1E06-4596-9A3D-0AB0BF97AED2}"/>
          </ac:picMkLst>
        </pc:picChg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65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66"/>
        </pc:sldMkLst>
      </pc:sldChg>
      <pc:sldChg chg="addSp delSp modSp mod ord">
        <pc:chgData name="M104020052" userId="52767be9-8509-4d64-ad99-2ea05bababaf" providerId="ADAL" clId="{278F6ECC-FA19-4DA4-BD2A-5C8D1E0B9D77}" dt="2022-04-05T12:02:21.036" v="1702" actId="1076"/>
        <pc:sldMkLst>
          <pc:docMk/>
          <pc:sldMk cId="0" sldId="267"/>
        </pc:sldMkLst>
        <pc:spChg chg="add del mod">
          <ac:chgData name="M104020052" userId="52767be9-8509-4d64-ad99-2ea05bababaf" providerId="ADAL" clId="{278F6ECC-FA19-4DA4-BD2A-5C8D1E0B9D77}" dt="2022-04-05T12:02:07.193" v="1690" actId="478"/>
          <ac:spMkLst>
            <pc:docMk/>
            <pc:sldMk cId="0" sldId="267"/>
            <ac:spMk id="3" creationId="{393120E2-8960-4740-A19C-E736B462A482}"/>
          </ac:spMkLst>
        </pc:spChg>
        <pc:spChg chg="add del mod">
          <ac:chgData name="M104020052" userId="52767be9-8509-4d64-ad99-2ea05bababaf" providerId="ADAL" clId="{278F6ECC-FA19-4DA4-BD2A-5C8D1E0B9D77}" dt="2022-04-05T12:02:05.396" v="1689"/>
          <ac:spMkLst>
            <pc:docMk/>
            <pc:sldMk cId="0" sldId="267"/>
            <ac:spMk id="155" creationId="{1A9B0484-F75C-4A1C-ACA8-E5A72B1AC8D1}"/>
          </ac:spMkLst>
        </pc:spChg>
        <pc:spChg chg="mod">
          <ac:chgData name="M104020052" userId="52767be9-8509-4d64-ad99-2ea05bababaf" providerId="ADAL" clId="{278F6ECC-FA19-4DA4-BD2A-5C8D1E0B9D77}" dt="2022-04-05T12:02:04.215" v="1688"/>
          <ac:spMkLst>
            <pc:docMk/>
            <pc:sldMk cId="0" sldId="267"/>
            <ac:spMk id="157" creationId="{0E30EBEA-9D7C-41BA-9168-C71AE1F3B713}"/>
          </ac:spMkLst>
        </pc:spChg>
        <pc:spChg chg="mod">
          <ac:chgData name="M104020052" userId="52767be9-8509-4d64-ad99-2ea05bababaf" providerId="ADAL" clId="{278F6ECC-FA19-4DA4-BD2A-5C8D1E0B9D77}" dt="2022-04-05T12:02:04.215" v="1688"/>
          <ac:spMkLst>
            <pc:docMk/>
            <pc:sldMk cId="0" sldId="267"/>
            <ac:spMk id="158" creationId="{EFCC43A4-C48B-477E-9E4A-1C3122601242}"/>
          </ac:spMkLst>
        </pc:spChg>
        <pc:spChg chg="mod">
          <ac:chgData name="M104020052" userId="52767be9-8509-4d64-ad99-2ea05bababaf" providerId="ADAL" clId="{278F6ECC-FA19-4DA4-BD2A-5C8D1E0B9D77}" dt="2022-04-05T12:02:04.215" v="1688"/>
          <ac:spMkLst>
            <pc:docMk/>
            <pc:sldMk cId="0" sldId="267"/>
            <ac:spMk id="159" creationId="{8A3E59C4-BD5D-40F8-9322-EB3FB00D7737}"/>
          </ac:spMkLst>
        </pc:spChg>
        <pc:spChg chg="add mod">
          <ac:chgData name="M104020052" userId="52767be9-8509-4d64-ad99-2ea05bababaf" providerId="ADAL" clId="{278F6ECC-FA19-4DA4-BD2A-5C8D1E0B9D77}" dt="2022-04-05T12:02:17.217" v="1701" actId="20577"/>
          <ac:spMkLst>
            <pc:docMk/>
            <pc:sldMk cId="0" sldId="267"/>
            <ac:spMk id="160" creationId="{712F151B-B190-4AC1-A3C3-7807FA0CEB6A}"/>
          </ac:spMkLst>
        </pc:spChg>
        <pc:spChg chg="mod">
          <ac:chgData name="M104020052" userId="52767be9-8509-4d64-ad99-2ea05bababaf" providerId="ADAL" clId="{278F6ECC-FA19-4DA4-BD2A-5C8D1E0B9D77}" dt="2022-04-05T12:02:09.966" v="1692"/>
          <ac:spMkLst>
            <pc:docMk/>
            <pc:sldMk cId="0" sldId="267"/>
            <ac:spMk id="162" creationId="{8CDCBAB4-88A4-47B2-A6F6-7289643BF7DF}"/>
          </ac:spMkLst>
        </pc:spChg>
        <pc:spChg chg="mod">
          <ac:chgData name="M104020052" userId="52767be9-8509-4d64-ad99-2ea05bababaf" providerId="ADAL" clId="{278F6ECC-FA19-4DA4-BD2A-5C8D1E0B9D77}" dt="2022-04-05T12:02:09.966" v="1692"/>
          <ac:spMkLst>
            <pc:docMk/>
            <pc:sldMk cId="0" sldId="267"/>
            <ac:spMk id="163" creationId="{73BFD6B9-22D8-4F43-81FC-517F43716486}"/>
          </ac:spMkLst>
        </pc:spChg>
        <pc:spChg chg="mod">
          <ac:chgData name="M104020052" userId="52767be9-8509-4d64-ad99-2ea05bababaf" providerId="ADAL" clId="{278F6ECC-FA19-4DA4-BD2A-5C8D1E0B9D77}" dt="2022-04-05T12:02:09.966" v="1692"/>
          <ac:spMkLst>
            <pc:docMk/>
            <pc:sldMk cId="0" sldId="267"/>
            <ac:spMk id="164" creationId="{E3AF50A8-7F9A-4839-ACCC-EC695EAC40FE}"/>
          </ac:spMkLst>
        </pc:spChg>
        <pc:spChg chg="del mod">
          <ac:chgData name="M104020052" userId="52767be9-8509-4d64-ad99-2ea05bababaf" providerId="ADAL" clId="{278F6ECC-FA19-4DA4-BD2A-5C8D1E0B9D77}" dt="2022-04-05T12:02:03.291" v="1687" actId="478"/>
          <ac:spMkLst>
            <pc:docMk/>
            <pc:sldMk cId="0" sldId="267"/>
            <ac:spMk id="1320" creationId="{00000000-0000-0000-0000-000000000000}"/>
          </ac:spMkLst>
        </pc:spChg>
        <pc:grpChg chg="add del mod">
          <ac:chgData name="M104020052" userId="52767be9-8509-4d64-ad99-2ea05bababaf" providerId="ADAL" clId="{278F6ECC-FA19-4DA4-BD2A-5C8D1E0B9D77}" dt="2022-04-05T12:02:05.396" v="1689"/>
          <ac:grpSpMkLst>
            <pc:docMk/>
            <pc:sldMk cId="0" sldId="267"/>
            <ac:grpSpMk id="156" creationId="{A0421525-1849-4B36-85B1-6D09D81E2956}"/>
          </ac:grpSpMkLst>
        </pc:grpChg>
        <pc:grpChg chg="add mod">
          <ac:chgData name="M104020052" userId="52767be9-8509-4d64-ad99-2ea05bababaf" providerId="ADAL" clId="{278F6ECC-FA19-4DA4-BD2A-5C8D1E0B9D77}" dt="2022-04-05T12:02:21.036" v="1702" actId="1076"/>
          <ac:grpSpMkLst>
            <pc:docMk/>
            <pc:sldMk cId="0" sldId="267"/>
            <ac:grpSpMk id="161" creationId="{A0B3A9FA-F318-40EE-AC01-EB2447146D20}"/>
          </ac:grpSpMkLst>
        </pc:grpChg>
        <pc:grpChg chg="del">
          <ac:chgData name="M104020052" userId="52767be9-8509-4d64-ad99-2ea05bababaf" providerId="ADAL" clId="{278F6ECC-FA19-4DA4-BD2A-5C8D1E0B9D77}" dt="2022-04-05T11:55:47.145" v="1543" actId="478"/>
          <ac:grpSpMkLst>
            <pc:docMk/>
            <pc:sldMk cId="0" sldId="267"/>
            <ac:grpSpMk id="132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4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51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54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57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64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71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78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8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9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399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0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13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20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2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30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3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40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4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50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55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5:17.122" v="1532" actId="478"/>
          <ac:grpSpMkLst>
            <pc:docMk/>
            <pc:sldMk cId="0" sldId="267"/>
            <ac:grpSpMk id="1460" creationId="{00000000-0000-0000-0000-000000000000}"/>
          </ac:grpSpMkLst>
        </pc:grpChg>
        <pc:grpChg chg="del mod">
          <ac:chgData name="M104020052" userId="52767be9-8509-4d64-ad99-2ea05bababaf" providerId="ADAL" clId="{278F6ECC-FA19-4DA4-BD2A-5C8D1E0B9D77}" dt="2022-04-05T12:02:09.649" v="1691" actId="478"/>
          <ac:grpSpMkLst>
            <pc:docMk/>
            <pc:sldMk cId="0" sldId="267"/>
            <ac:grpSpMk id="1465" creationId="{00000000-0000-0000-0000-000000000000}"/>
          </ac:grpSpMkLst>
        </pc:grpChg>
        <pc:graphicFrameChg chg="mod modGraphic">
          <ac:chgData name="M104020052" userId="52767be9-8509-4d64-ad99-2ea05bababaf" providerId="ADAL" clId="{278F6ECC-FA19-4DA4-BD2A-5C8D1E0B9D77}" dt="2022-04-05T11:55:27.741" v="1538" actId="1076"/>
          <ac:graphicFrameMkLst>
            <pc:docMk/>
            <pc:sldMk cId="0" sldId="267"/>
            <ac:graphicFrameMk id="1321" creationId="{00000000-0000-0000-0000-000000000000}"/>
          </ac:graphicFrameMkLst>
        </pc:graphicFrameChg>
        <pc:picChg chg="add mod">
          <ac:chgData name="M104020052" userId="52767be9-8509-4d64-ad99-2ea05bababaf" providerId="ADAL" clId="{278F6ECC-FA19-4DA4-BD2A-5C8D1E0B9D77}" dt="2022-04-05T11:55:49.167" v="1544" actId="1076"/>
          <ac:picMkLst>
            <pc:docMk/>
            <pc:sldMk cId="0" sldId="267"/>
            <ac:picMk id="151" creationId="{6836D32E-726B-4344-A455-25D5C2F1C1F9}"/>
          </ac:picMkLst>
        </pc:picChg>
        <pc:picChg chg="add mod">
          <ac:chgData name="M104020052" userId="52767be9-8509-4d64-ad99-2ea05bababaf" providerId="ADAL" clId="{278F6ECC-FA19-4DA4-BD2A-5C8D1E0B9D77}" dt="2022-04-05T11:56:24.383" v="1554" actId="1076"/>
          <ac:picMkLst>
            <pc:docMk/>
            <pc:sldMk cId="0" sldId="267"/>
            <ac:picMk id="152" creationId="{9EF0DDD1-8F4C-4522-87CF-ACE5016135AE}"/>
          </ac:picMkLst>
        </pc:picChg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68"/>
        </pc:sldMkLst>
      </pc:sldChg>
      <pc:sldChg chg="addSp delSp modSp mod ord">
        <pc:chgData name="M104020052" userId="52767be9-8509-4d64-ad99-2ea05bababaf" providerId="ADAL" clId="{278F6ECC-FA19-4DA4-BD2A-5C8D1E0B9D77}" dt="2022-04-05T12:23:28.961" v="2139" actId="20577"/>
        <pc:sldMkLst>
          <pc:docMk/>
          <pc:sldMk cId="0" sldId="269"/>
        </pc:sldMkLst>
        <pc:spChg chg="add mod">
          <ac:chgData name="M104020052" userId="52767be9-8509-4d64-ad99-2ea05bababaf" providerId="ADAL" clId="{278F6ECC-FA19-4DA4-BD2A-5C8D1E0B9D77}" dt="2022-04-05T12:12:33.290" v="2072" actId="164"/>
          <ac:spMkLst>
            <pc:docMk/>
            <pc:sldMk cId="0" sldId="269"/>
            <ac:spMk id="23" creationId="{71BA6827-15EF-4EAA-B121-C1F9A8643513}"/>
          </ac:spMkLst>
        </pc:spChg>
        <pc:spChg chg="add mod">
          <ac:chgData name="M104020052" userId="52767be9-8509-4d64-ad99-2ea05bababaf" providerId="ADAL" clId="{278F6ECC-FA19-4DA4-BD2A-5C8D1E0B9D77}" dt="2022-04-05T12:12:33.290" v="2072" actId="164"/>
          <ac:spMkLst>
            <pc:docMk/>
            <pc:sldMk cId="0" sldId="269"/>
            <ac:spMk id="24" creationId="{D31B079B-004F-4782-B3DB-4A22A64A9B02}"/>
          </ac:spMkLst>
        </pc:spChg>
        <pc:spChg chg="add del mod">
          <ac:chgData name="M104020052" userId="52767be9-8509-4d64-ad99-2ea05bababaf" providerId="ADAL" clId="{278F6ECC-FA19-4DA4-BD2A-5C8D1E0B9D77}" dt="2022-04-05T12:14:21.842" v="2088" actId="478"/>
          <ac:spMkLst>
            <pc:docMk/>
            <pc:sldMk cId="0" sldId="269"/>
            <ac:spMk id="26" creationId="{1121D504-6B3C-4C9B-A518-77B084B709B6}"/>
          </ac:spMkLst>
        </pc:spChg>
        <pc:spChg chg="add del mod">
          <ac:chgData name="M104020052" userId="52767be9-8509-4d64-ad99-2ea05bababaf" providerId="ADAL" clId="{278F6ECC-FA19-4DA4-BD2A-5C8D1E0B9D77}" dt="2022-04-05T12:14:21.842" v="2088" actId="478"/>
          <ac:spMkLst>
            <pc:docMk/>
            <pc:sldMk cId="0" sldId="269"/>
            <ac:spMk id="27" creationId="{8C263677-5B7F-40EA-B3A5-14BFF1A99A45}"/>
          </ac:spMkLst>
        </pc:spChg>
        <pc:spChg chg="add del mod">
          <ac:chgData name="M104020052" userId="52767be9-8509-4d64-ad99-2ea05bababaf" providerId="ADAL" clId="{278F6ECC-FA19-4DA4-BD2A-5C8D1E0B9D77}" dt="2022-04-05T12:14:26.348" v="2090"/>
          <ac:spMkLst>
            <pc:docMk/>
            <pc:sldMk cId="0" sldId="269"/>
            <ac:spMk id="28" creationId="{DEAB82D3-4215-4AEA-BB84-C83EBA9D292B}"/>
          </ac:spMkLst>
        </pc:spChg>
        <pc:spChg chg="add del mod">
          <ac:chgData name="M104020052" userId="52767be9-8509-4d64-ad99-2ea05bababaf" providerId="ADAL" clId="{278F6ECC-FA19-4DA4-BD2A-5C8D1E0B9D77}" dt="2022-04-05T12:14:26.348" v="2090"/>
          <ac:spMkLst>
            <pc:docMk/>
            <pc:sldMk cId="0" sldId="269"/>
            <ac:spMk id="29" creationId="{87BAB493-E877-4F13-89F6-D01D20128EA1}"/>
          </ac:spMkLst>
        </pc:spChg>
        <pc:spChg chg="mod">
          <ac:chgData name="M104020052" userId="52767be9-8509-4d64-ad99-2ea05bababaf" providerId="ADAL" clId="{278F6ECC-FA19-4DA4-BD2A-5C8D1E0B9D77}" dt="2022-04-05T12:23:28.961" v="2139" actId="20577"/>
          <ac:spMkLst>
            <pc:docMk/>
            <pc:sldMk cId="0" sldId="269"/>
            <ac:spMk id="1542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02:39.955" v="1714" actId="20577"/>
          <ac:spMkLst>
            <pc:docMk/>
            <pc:sldMk cId="0" sldId="269"/>
            <ac:spMk id="1543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2:11:46.657" v="2054" actId="478"/>
          <ac:spMkLst>
            <pc:docMk/>
            <pc:sldMk cId="0" sldId="269"/>
            <ac:spMk id="1549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14:20.133" v="2086" actId="20577"/>
          <ac:spMkLst>
            <pc:docMk/>
            <pc:sldMk cId="0" sldId="269"/>
            <ac:spMk id="1556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2:11:47.986" v="2055" actId="478"/>
          <ac:spMkLst>
            <pc:docMk/>
            <pc:sldMk cId="0" sldId="269"/>
            <ac:spMk id="1557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12:50.873" v="2076" actId="403"/>
          <ac:spMkLst>
            <pc:docMk/>
            <pc:sldMk cId="0" sldId="269"/>
            <ac:spMk id="1558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08:10.118" v="1960" actId="164"/>
          <ac:spMkLst>
            <pc:docMk/>
            <pc:sldMk cId="0" sldId="269"/>
            <ac:spMk id="1559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13:03.976" v="2078" actId="1076"/>
          <ac:spMkLst>
            <pc:docMk/>
            <pc:sldMk cId="0" sldId="269"/>
            <ac:spMk id="1560" creationId="{00000000-0000-0000-0000-000000000000}"/>
          </ac:spMkLst>
        </pc:spChg>
        <pc:grpChg chg="add mod">
          <ac:chgData name="M104020052" userId="52767be9-8509-4d64-ad99-2ea05bababaf" providerId="ADAL" clId="{278F6ECC-FA19-4DA4-BD2A-5C8D1E0B9D77}" dt="2022-04-05T12:12:33.290" v="2072" actId="164"/>
          <ac:grpSpMkLst>
            <pc:docMk/>
            <pc:sldMk cId="0" sldId="269"/>
            <ac:grpSpMk id="3" creationId="{ADE04070-2770-48C1-B860-EC9F889B116C}"/>
          </ac:grpSpMkLst>
        </pc:grpChg>
        <pc:grpChg chg="add mod">
          <ac:chgData name="M104020052" userId="52767be9-8509-4d64-ad99-2ea05bababaf" providerId="ADAL" clId="{278F6ECC-FA19-4DA4-BD2A-5C8D1E0B9D77}" dt="2022-04-05T12:12:38.520" v="2073" actId="1076"/>
          <ac:grpSpMkLst>
            <pc:docMk/>
            <pc:sldMk cId="0" sldId="269"/>
            <ac:grpSpMk id="4" creationId="{C7D01D6D-9B96-4965-A74B-319724957DD9}"/>
          </ac:grpSpMkLst>
        </pc:grpChg>
        <pc:grpChg chg="mod">
          <ac:chgData name="M104020052" userId="52767be9-8509-4d64-ad99-2ea05bababaf" providerId="ADAL" clId="{278F6ECC-FA19-4DA4-BD2A-5C8D1E0B9D77}" dt="2022-04-05T12:02:45.649" v="1715" actId="1076"/>
          <ac:grpSpMkLst>
            <pc:docMk/>
            <pc:sldMk cId="0" sldId="269"/>
            <ac:grpSpMk id="1545" creationId="{00000000-0000-0000-0000-000000000000}"/>
          </ac:grpSpMkLst>
        </pc:grpChg>
        <pc:grpChg chg="mod">
          <ac:chgData name="M104020052" userId="52767be9-8509-4d64-ad99-2ea05bababaf" providerId="ADAL" clId="{278F6ECC-FA19-4DA4-BD2A-5C8D1E0B9D77}" dt="2022-04-05T12:08:10.118" v="1960" actId="164"/>
          <ac:grpSpMkLst>
            <pc:docMk/>
            <pc:sldMk cId="0" sldId="269"/>
            <ac:grpSpMk id="1550" creationId="{00000000-0000-0000-0000-000000000000}"/>
          </ac:grpSpMkLst>
        </pc:grpChg>
        <pc:grpChg chg="del mod">
          <ac:chgData name="M104020052" userId="52767be9-8509-4d64-ad99-2ea05bababaf" providerId="ADAL" clId="{278F6ECC-FA19-4DA4-BD2A-5C8D1E0B9D77}" dt="2022-04-05T12:03:35.985" v="1761" actId="478"/>
          <ac:grpSpMkLst>
            <pc:docMk/>
            <pc:sldMk cId="0" sldId="269"/>
            <ac:grpSpMk id="1553" creationId="{00000000-0000-0000-0000-000000000000}"/>
          </ac:grpSpMkLst>
        </pc:grpChg>
        <pc:graphicFrameChg chg="del">
          <ac:chgData name="M104020052" userId="52767be9-8509-4d64-ad99-2ea05bababaf" providerId="ADAL" clId="{278F6ECC-FA19-4DA4-BD2A-5C8D1E0B9D77}" dt="2022-04-05T12:12:22.587" v="2071" actId="478"/>
          <ac:graphicFrameMkLst>
            <pc:docMk/>
            <pc:sldMk cId="0" sldId="269"/>
            <ac:graphicFrameMk id="1544" creationId="{00000000-0000-0000-0000-000000000000}"/>
          </ac:graphicFrameMkLst>
        </pc:graphicFrameChg>
        <pc:picChg chg="add del mod">
          <ac:chgData name="M104020052" userId="52767be9-8509-4d64-ad99-2ea05bababaf" providerId="ADAL" clId="{278F6ECC-FA19-4DA4-BD2A-5C8D1E0B9D77}" dt="2022-04-05T12:09:59.898" v="2030" actId="478"/>
          <ac:picMkLst>
            <pc:docMk/>
            <pc:sldMk cId="0" sldId="269"/>
            <ac:picMk id="2" creationId="{48ABB8DB-6A73-404D-8220-634E414E7031}"/>
          </ac:picMkLst>
        </pc:picChg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0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1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2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3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4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5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6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7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8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79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0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1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2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3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4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5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6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7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8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89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0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1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2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3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4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5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6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7"/>
        </pc:sldMkLst>
      </pc:sldChg>
      <pc:sldChg chg="del">
        <pc:chgData name="M104020052" userId="52767be9-8509-4d64-ad99-2ea05bababaf" providerId="ADAL" clId="{278F6ECC-FA19-4DA4-BD2A-5C8D1E0B9D77}" dt="2022-04-06T05:19:02.594" v="2386" actId="47"/>
        <pc:sldMkLst>
          <pc:docMk/>
          <pc:sldMk cId="0" sldId="298"/>
        </pc:sldMkLst>
      </pc:sldChg>
      <pc:sldChg chg="addSp delSp modSp new mod">
        <pc:chgData name="M104020052" userId="52767be9-8509-4d64-ad99-2ea05bababaf" providerId="ADAL" clId="{278F6ECC-FA19-4DA4-BD2A-5C8D1E0B9D77}" dt="2022-04-06T05:57:32.348" v="2635" actId="12788"/>
        <pc:sldMkLst>
          <pc:docMk/>
          <pc:sldMk cId="1132770957" sldId="299"/>
        </pc:sldMkLst>
        <pc:spChg chg="del">
          <ac:chgData name="M104020052" userId="52767be9-8509-4d64-ad99-2ea05bababaf" providerId="ADAL" clId="{278F6ECC-FA19-4DA4-BD2A-5C8D1E0B9D77}" dt="2022-04-06T05:18:04.034" v="2354" actId="478"/>
          <ac:spMkLst>
            <pc:docMk/>
            <pc:sldMk cId="1132770957" sldId="299"/>
            <ac:spMk id="2" creationId="{2C90CEE8-1395-4F2A-9D52-0D65D386929F}"/>
          </ac:spMkLst>
        </pc:spChg>
        <pc:spChg chg="del">
          <ac:chgData name="M104020052" userId="52767be9-8509-4d64-ad99-2ea05bababaf" providerId="ADAL" clId="{278F6ECC-FA19-4DA4-BD2A-5C8D1E0B9D77}" dt="2022-04-06T05:18:05.375" v="2355" actId="478"/>
          <ac:spMkLst>
            <pc:docMk/>
            <pc:sldMk cId="1132770957" sldId="299"/>
            <ac:spMk id="3" creationId="{AABF6FE6-6559-4934-817C-61628443DCB9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5" creationId="{CF62F24F-4B36-4DF7-A0FE-B918687732E2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6" creationId="{5DBFF880-29EF-49D8-AE39-199594E75FDB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7" creationId="{1B5B6CA7-82BB-49A0-A367-41EE6B400B09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8" creationId="{0343DA19-73C1-48E4-ACD8-184767BC715F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9" creationId="{B2C7CCDB-1E78-40B9-B48C-EA4B50B2F179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0" creationId="{0CAC9AC3-6BA0-4384-8395-85A76817DF26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1" creationId="{EA78BC47-B480-4245-8384-B233ED7CDD0F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2" creationId="{57DBEA7E-60EA-404A-B0B5-7394D347ABE5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3" creationId="{C3B67A28-EB9A-4B48-9515-04ACAEAB8212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4" creationId="{34868959-505B-490B-B133-70E401A9EA80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5" creationId="{BB03E25A-026C-4F75-B607-E808ABA39B7F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6" creationId="{F89DC933-E0C8-448A-B693-1FD6DCBBCACF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7" creationId="{243CBCE5-66EF-43B2-8B34-8296D2479A49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8" creationId="{E53FF2FA-FF16-485A-A0CF-7DD0AB05458C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19" creationId="{70F9C292-2D7F-456E-B400-2CF9FC9B66E0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0" creationId="{DD5FE3FB-ACE4-4416-8B83-1B29BCF5740D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1" creationId="{ED4661FD-C6BA-4BEF-ADA3-90C89286C922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2" creationId="{CF94E67E-D507-4E00-A373-03A63EC63485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3" creationId="{ACCE5F34-A17C-4CC3-8BDA-B95D8811402C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4" creationId="{73970D3B-8439-41C2-A3E9-1BEFD937C336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5" creationId="{A796AE41-9734-41B1-B215-DF364D730C04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6" creationId="{1F685AE9-7351-432F-8443-6483D732F613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7" creationId="{BDF4D065-2B26-44BD-822A-0B226F64A8E2}"/>
          </ac:spMkLst>
        </pc:spChg>
        <pc:spChg chg="mod">
          <ac:chgData name="M104020052" userId="52767be9-8509-4d64-ad99-2ea05bababaf" providerId="ADAL" clId="{278F6ECC-FA19-4DA4-BD2A-5C8D1E0B9D77}" dt="2022-04-05T11:25:56.221" v="525"/>
          <ac:spMkLst>
            <pc:docMk/>
            <pc:sldMk cId="1132770957" sldId="299"/>
            <ac:spMk id="28" creationId="{DD08BC92-1C6C-45E1-940B-28DF5FAB2185}"/>
          </ac:spMkLst>
        </pc:spChg>
        <pc:spChg chg="add mod">
          <ac:chgData name="M104020052" userId="52767be9-8509-4d64-ad99-2ea05bababaf" providerId="ADAL" clId="{278F6ECC-FA19-4DA4-BD2A-5C8D1E0B9D77}" dt="2022-04-06T05:57:32.348" v="2635" actId="12788"/>
          <ac:spMkLst>
            <pc:docMk/>
            <pc:sldMk cId="1132770957" sldId="299"/>
            <ac:spMk id="29" creationId="{BBBBDC16-4E9A-4F6C-B661-DE05B8A3F56B}"/>
          </ac:spMkLst>
        </pc:spChg>
        <pc:grpChg chg="add del mod">
          <ac:chgData name="M104020052" userId="52767be9-8509-4d64-ad99-2ea05bababaf" providerId="ADAL" clId="{278F6ECC-FA19-4DA4-BD2A-5C8D1E0B9D77}" dt="2022-04-06T05:18:02.120" v="2353" actId="478"/>
          <ac:grpSpMkLst>
            <pc:docMk/>
            <pc:sldMk cId="1132770957" sldId="299"/>
            <ac:grpSpMk id="4" creationId="{CA5FDC31-3A4B-4F36-86FF-40E64903E769}"/>
          </ac:grpSpMkLst>
        </pc:grpChg>
      </pc:sldChg>
      <pc:sldChg chg="addSp delSp modSp add mod ord">
        <pc:chgData name="M104020052" userId="52767be9-8509-4d64-ad99-2ea05bababaf" providerId="ADAL" clId="{278F6ECC-FA19-4DA4-BD2A-5C8D1E0B9D77}" dt="2022-04-05T11:58:02.903" v="1590"/>
        <pc:sldMkLst>
          <pc:docMk/>
          <pc:sldMk cId="1014531358" sldId="300"/>
        </pc:sldMkLst>
        <pc:spChg chg="mod">
          <ac:chgData name="M104020052" userId="52767be9-8509-4d64-ad99-2ea05bababaf" providerId="ADAL" clId="{278F6ECC-FA19-4DA4-BD2A-5C8D1E0B9D77}" dt="2022-04-05T11:57:29.577" v="1580" actId="255"/>
          <ac:spMkLst>
            <pc:docMk/>
            <pc:sldMk cId="1014531358" sldId="300"/>
            <ac:spMk id="1171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2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3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4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5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6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1:57:33.008" v="1581" actId="478"/>
          <ac:spMkLst>
            <pc:docMk/>
            <pc:sldMk cId="1014531358" sldId="300"/>
            <ac:spMk id="1177" creationId="{00000000-0000-0000-0000-000000000000}"/>
          </ac:spMkLst>
        </pc:spChg>
        <pc:grpChg chg="mod">
          <ac:chgData name="M104020052" userId="52767be9-8509-4d64-ad99-2ea05bababaf" providerId="ADAL" clId="{278F6ECC-FA19-4DA4-BD2A-5C8D1E0B9D77}" dt="2022-04-05T11:57:35.807" v="1582" actId="1076"/>
          <ac:grpSpMkLst>
            <pc:docMk/>
            <pc:sldMk cId="1014531358" sldId="300"/>
            <ac:grpSpMk id="1178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7:33.008" v="1581" actId="478"/>
          <ac:grpSpMkLst>
            <pc:docMk/>
            <pc:sldMk cId="1014531358" sldId="300"/>
            <ac:grpSpMk id="1182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7:33.008" v="1581" actId="478"/>
          <ac:grpSpMkLst>
            <pc:docMk/>
            <pc:sldMk cId="1014531358" sldId="300"/>
            <ac:grpSpMk id="1186" creationId="{00000000-0000-0000-0000-000000000000}"/>
          </ac:grpSpMkLst>
        </pc:grpChg>
        <pc:grpChg chg="del">
          <ac:chgData name="M104020052" userId="52767be9-8509-4d64-ad99-2ea05bababaf" providerId="ADAL" clId="{278F6ECC-FA19-4DA4-BD2A-5C8D1E0B9D77}" dt="2022-04-05T11:57:33.008" v="1581" actId="478"/>
          <ac:grpSpMkLst>
            <pc:docMk/>
            <pc:sldMk cId="1014531358" sldId="300"/>
            <ac:grpSpMk id="1193" creationId="{00000000-0000-0000-0000-000000000000}"/>
          </ac:grpSpMkLst>
        </pc:grpChg>
        <pc:picChg chg="add mod">
          <ac:chgData name="M104020052" userId="52767be9-8509-4d64-ad99-2ea05bababaf" providerId="ADAL" clId="{278F6ECC-FA19-4DA4-BD2A-5C8D1E0B9D77}" dt="2022-04-05T11:58:02.903" v="1590"/>
          <ac:picMkLst>
            <pc:docMk/>
            <pc:sldMk cId="1014531358" sldId="300"/>
            <ac:picMk id="27" creationId="{0655C97E-1052-4116-906F-BDFE83CD6733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08:58.176" v="2148" actId="1076"/>
        <pc:sldMkLst>
          <pc:docMk/>
          <pc:sldMk cId="103482060" sldId="301"/>
        </pc:sldMkLst>
        <pc:spChg chg="mod">
          <ac:chgData name="M104020052" userId="52767be9-8509-4d64-ad99-2ea05bababaf" providerId="ADAL" clId="{278F6ECC-FA19-4DA4-BD2A-5C8D1E0B9D77}" dt="2022-04-05T12:01:43.907" v="1684" actId="20577"/>
          <ac:spMkLst>
            <pc:docMk/>
            <pc:sldMk cId="103482060" sldId="301"/>
            <ac:spMk id="1320" creationId="{00000000-0000-0000-0000-000000000000}"/>
          </ac:spMkLst>
        </pc:spChg>
        <pc:grpChg chg="mod">
          <ac:chgData name="M104020052" userId="52767be9-8509-4d64-ad99-2ea05bababaf" providerId="ADAL" clId="{278F6ECC-FA19-4DA4-BD2A-5C8D1E0B9D77}" dt="2022-04-05T12:01:54.098" v="1686" actId="1076"/>
          <ac:grpSpMkLst>
            <pc:docMk/>
            <pc:sldMk cId="103482060" sldId="301"/>
            <ac:grpSpMk id="1465" creationId="{00000000-0000-0000-0000-000000000000}"/>
          </ac:grpSpMkLst>
        </pc:grpChg>
        <pc:graphicFrameChg chg="mod modGraphic">
          <ac:chgData name="M104020052" userId="52767be9-8509-4d64-ad99-2ea05bababaf" providerId="ADAL" clId="{278F6ECC-FA19-4DA4-BD2A-5C8D1E0B9D77}" dt="2022-04-06T05:08:55.314" v="2147" actId="1076"/>
          <ac:graphicFrameMkLst>
            <pc:docMk/>
            <pc:sldMk cId="103482060" sldId="301"/>
            <ac:graphicFrameMk id="1321" creationId="{00000000-0000-0000-0000-000000000000}"/>
          </ac:graphicFrameMkLst>
        </pc:graphicFrameChg>
        <pc:picChg chg="mod">
          <ac:chgData name="M104020052" userId="52767be9-8509-4d64-ad99-2ea05bababaf" providerId="ADAL" clId="{278F6ECC-FA19-4DA4-BD2A-5C8D1E0B9D77}" dt="2022-04-06T05:08:58.176" v="2148" actId="1076"/>
          <ac:picMkLst>
            <pc:docMk/>
            <pc:sldMk cId="103482060" sldId="301"/>
            <ac:picMk id="151" creationId="{6836D32E-726B-4344-A455-25D5C2F1C1F9}"/>
          </ac:picMkLst>
        </pc:picChg>
        <pc:picChg chg="del">
          <ac:chgData name="M104020052" userId="52767be9-8509-4d64-ad99-2ea05bababaf" providerId="ADAL" clId="{278F6ECC-FA19-4DA4-BD2A-5C8D1E0B9D77}" dt="2022-04-06T04:51:14.281" v="2142" actId="478"/>
          <ac:picMkLst>
            <pc:docMk/>
            <pc:sldMk cId="103482060" sldId="301"/>
            <ac:picMk id="152" creationId="{9EF0DDD1-8F4C-4522-87CF-ACE5016135AE}"/>
          </ac:picMkLst>
        </pc:picChg>
      </pc:sldChg>
      <pc:sldChg chg="modSp add mod">
        <pc:chgData name="M104020052" userId="52767be9-8509-4d64-ad99-2ea05bababaf" providerId="ADAL" clId="{278F6ECC-FA19-4DA4-BD2A-5C8D1E0B9D77}" dt="2022-04-05T11:59:41.240" v="1624"/>
        <pc:sldMkLst>
          <pc:docMk/>
          <pc:sldMk cId="762080178" sldId="302"/>
        </pc:sldMkLst>
        <pc:spChg chg="mod">
          <ac:chgData name="M104020052" userId="52767be9-8509-4d64-ad99-2ea05bababaf" providerId="ADAL" clId="{278F6ECC-FA19-4DA4-BD2A-5C8D1E0B9D77}" dt="2022-04-05T11:59:04.602" v="1611" actId="6549"/>
          <ac:spMkLst>
            <pc:docMk/>
            <pc:sldMk cId="762080178" sldId="302"/>
            <ac:spMk id="1171" creationId="{00000000-0000-0000-0000-000000000000}"/>
          </ac:spMkLst>
        </pc:spChg>
        <pc:grpChg chg="mod">
          <ac:chgData name="M104020052" userId="52767be9-8509-4d64-ad99-2ea05bababaf" providerId="ADAL" clId="{278F6ECC-FA19-4DA4-BD2A-5C8D1E0B9D77}" dt="2022-04-05T11:59:09.464" v="1612" actId="1076"/>
          <ac:grpSpMkLst>
            <pc:docMk/>
            <pc:sldMk cId="762080178" sldId="302"/>
            <ac:grpSpMk id="1178" creationId="{00000000-0000-0000-0000-000000000000}"/>
          </ac:grpSpMkLst>
        </pc:grpChg>
        <pc:picChg chg="mod">
          <ac:chgData name="M104020052" userId="52767be9-8509-4d64-ad99-2ea05bababaf" providerId="ADAL" clId="{278F6ECC-FA19-4DA4-BD2A-5C8D1E0B9D77}" dt="2022-04-05T11:59:41.240" v="1624"/>
          <ac:picMkLst>
            <pc:docMk/>
            <pc:sldMk cId="762080178" sldId="302"/>
            <ac:picMk id="27" creationId="{0655C97E-1052-4116-906F-BDFE83CD6733}"/>
          </ac:picMkLst>
        </pc:picChg>
      </pc:sldChg>
      <pc:sldChg chg="addSp delSp modSp add mod">
        <pc:chgData name="M104020052" userId="52767be9-8509-4d64-ad99-2ea05bababaf" providerId="ADAL" clId="{278F6ECC-FA19-4DA4-BD2A-5C8D1E0B9D77}" dt="2022-04-05T12:15:52.066" v="2133" actId="14100"/>
        <pc:sldMkLst>
          <pc:docMk/>
          <pc:sldMk cId="1189692549" sldId="303"/>
        </pc:sldMkLst>
        <pc:spChg chg="add mod">
          <ac:chgData name="M104020052" userId="52767be9-8509-4d64-ad99-2ea05bababaf" providerId="ADAL" clId="{278F6ECC-FA19-4DA4-BD2A-5C8D1E0B9D77}" dt="2022-04-05T12:15:49.762" v="2132" actId="14100"/>
          <ac:spMkLst>
            <pc:docMk/>
            <pc:sldMk cId="1189692549" sldId="303"/>
            <ac:spMk id="21" creationId="{DF7510B2-D896-4A2F-983D-2AE4C0FBEB70}"/>
          </ac:spMkLst>
        </pc:spChg>
        <pc:spChg chg="del">
          <ac:chgData name="M104020052" userId="52767be9-8509-4d64-ad99-2ea05bababaf" providerId="ADAL" clId="{278F6ECC-FA19-4DA4-BD2A-5C8D1E0B9D77}" dt="2022-04-05T12:14:37.058" v="2092" actId="478"/>
          <ac:spMkLst>
            <pc:docMk/>
            <pc:sldMk cId="1189692549" sldId="303"/>
            <ac:spMk id="1556" creationId="{00000000-0000-0000-0000-000000000000}"/>
          </ac:spMkLst>
        </pc:spChg>
        <pc:spChg chg="del">
          <ac:chgData name="M104020052" userId="52767be9-8509-4d64-ad99-2ea05bababaf" providerId="ADAL" clId="{278F6ECC-FA19-4DA4-BD2A-5C8D1E0B9D77}" dt="2022-04-05T12:14:37.058" v="2092" actId="478"/>
          <ac:spMkLst>
            <pc:docMk/>
            <pc:sldMk cId="1189692549" sldId="303"/>
            <ac:spMk id="1560" creationId="{00000000-0000-0000-0000-000000000000}"/>
          </ac:spMkLst>
        </pc:spChg>
        <pc:grpChg chg="del">
          <ac:chgData name="M104020052" userId="52767be9-8509-4d64-ad99-2ea05bababaf" providerId="ADAL" clId="{278F6ECC-FA19-4DA4-BD2A-5C8D1E0B9D77}" dt="2022-04-05T12:14:37.058" v="2092" actId="478"/>
          <ac:grpSpMkLst>
            <pc:docMk/>
            <pc:sldMk cId="1189692549" sldId="303"/>
            <ac:grpSpMk id="4" creationId="{C7D01D6D-9B96-4965-A74B-319724957DD9}"/>
          </ac:grpSpMkLst>
        </pc:grpChg>
        <pc:picChg chg="add mod">
          <ac:chgData name="M104020052" userId="52767be9-8509-4d64-ad99-2ea05bababaf" providerId="ADAL" clId="{278F6ECC-FA19-4DA4-BD2A-5C8D1E0B9D77}" dt="2022-04-05T12:15:52.066" v="2133" actId="14100"/>
          <ac:picMkLst>
            <pc:docMk/>
            <pc:sldMk cId="1189692549" sldId="303"/>
            <ac:picMk id="2" creationId="{A800F254-9E8E-4322-AB78-9C0B16ABE51D}"/>
          </ac:picMkLst>
        </pc:picChg>
      </pc:sldChg>
      <pc:sldChg chg="new del">
        <pc:chgData name="M104020052" userId="52767be9-8509-4d64-ad99-2ea05bababaf" providerId="ADAL" clId="{278F6ECC-FA19-4DA4-BD2A-5C8D1E0B9D77}" dt="2022-04-05T12:13:22.878" v="2080" actId="47"/>
        <pc:sldMkLst>
          <pc:docMk/>
          <pc:sldMk cId="3252629052" sldId="303"/>
        </pc:sldMkLst>
      </pc:sldChg>
      <pc:sldChg chg="modSp add mod ord">
        <pc:chgData name="M104020052" userId="52767be9-8509-4d64-ad99-2ea05bababaf" providerId="ADAL" clId="{278F6ECC-FA19-4DA4-BD2A-5C8D1E0B9D77}" dt="2022-04-06T05:10:11.513" v="2154"/>
        <pc:sldMkLst>
          <pc:docMk/>
          <pc:sldMk cId="3397012942" sldId="304"/>
        </pc:sldMkLst>
        <pc:spChg chg="mod">
          <ac:chgData name="M104020052" userId="52767be9-8509-4d64-ad99-2ea05bababaf" providerId="ADAL" clId="{278F6ECC-FA19-4DA4-BD2A-5C8D1E0B9D77}" dt="2022-04-05T12:16:46.856" v="2138"/>
          <ac:spMkLst>
            <pc:docMk/>
            <pc:sldMk cId="3397012942" sldId="304"/>
            <ac:spMk id="97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6T05:10:11.513" v="2154"/>
          <ac:spMkLst>
            <pc:docMk/>
            <pc:sldMk cId="3397012942" sldId="304"/>
            <ac:spMk id="97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5T12:16:36.168" v="2137" actId="20577"/>
          <ac:spMkLst>
            <pc:docMk/>
            <pc:sldMk cId="3397012942" sldId="304"/>
            <ac:spMk id="1035" creationId="{00000000-0000-0000-0000-000000000000}"/>
          </ac:spMkLst>
        </pc:spChg>
      </pc:sldChg>
      <pc:sldChg chg="addSp delSp modSp new mod modClrScheme chgLayout">
        <pc:chgData name="M104020052" userId="52767be9-8509-4d64-ad99-2ea05bababaf" providerId="ADAL" clId="{278F6ECC-FA19-4DA4-BD2A-5C8D1E0B9D77}" dt="2022-04-06T05:11:46.684" v="2198"/>
        <pc:sldMkLst>
          <pc:docMk/>
          <pc:sldMk cId="1969949782" sldId="305"/>
        </pc:sldMkLst>
        <pc:spChg chg="del mod ord">
          <ac:chgData name="M104020052" userId="52767be9-8509-4d64-ad99-2ea05bababaf" providerId="ADAL" clId="{278F6ECC-FA19-4DA4-BD2A-5C8D1E0B9D77}" dt="2022-04-06T05:11:34.310" v="2196" actId="700"/>
          <ac:spMkLst>
            <pc:docMk/>
            <pc:sldMk cId="1969949782" sldId="305"/>
            <ac:spMk id="2" creationId="{8728EC9A-ACF1-4ADA-A632-42DD1845EDD4}"/>
          </ac:spMkLst>
        </pc:spChg>
        <pc:spChg chg="add del mod ord">
          <ac:chgData name="M104020052" userId="52767be9-8509-4d64-ad99-2ea05bababaf" providerId="ADAL" clId="{278F6ECC-FA19-4DA4-BD2A-5C8D1E0B9D77}" dt="2022-04-06T05:11:37.243" v="2197" actId="478"/>
          <ac:spMkLst>
            <pc:docMk/>
            <pc:sldMk cId="1969949782" sldId="305"/>
            <ac:spMk id="3" creationId="{A11953E7-35CB-4DFF-BC5F-244AE86288F6}"/>
          </ac:spMkLst>
        </pc:spChg>
        <pc:spChg chg="add del mod ord">
          <ac:chgData name="M104020052" userId="52767be9-8509-4d64-ad99-2ea05bababaf" providerId="ADAL" clId="{278F6ECC-FA19-4DA4-BD2A-5C8D1E0B9D77}" dt="2022-04-06T05:11:37.243" v="2197" actId="478"/>
          <ac:spMkLst>
            <pc:docMk/>
            <pc:sldMk cId="1969949782" sldId="305"/>
            <ac:spMk id="4" creationId="{DC667DFD-FD12-4FC0-B9F4-3300C8CBFD7A}"/>
          </ac:spMkLst>
        </pc:spChg>
        <pc:spChg chg="add del mod ord">
          <ac:chgData name="M104020052" userId="52767be9-8509-4d64-ad99-2ea05bababaf" providerId="ADAL" clId="{278F6ECC-FA19-4DA4-BD2A-5C8D1E0B9D77}" dt="2022-04-06T05:11:37.243" v="2197" actId="478"/>
          <ac:spMkLst>
            <pc:docMk/>
            <pc:sldMk cId="1969949782" sldId="305"/>
            <ac:spMk id="5" creationId="{AE83100E-9C8E-4135-BE5D-92F8B2D972F9}"/>
          </ac:spMkLst>
        </pc:spChg>
        <pc:picChg chg="add">
          <ac:chgData name="M104020052" userId="52767be9-8509-4d64-ad99-2ea05bababaf" providerId="ADAL" clId="{278F6ECC-FA19-4DA4-BD2A-5C8D1E0B9D77}" dt="2022-04-06T05:11:46.684" v="2198"/>
          <ac:picMkLst>
            <pc:docMk/>
            <pc:sldMk cId="1969949782" sldId="305"/>
            <ac:picMk id="2050" creationId="{326438B8-FF28-4F1F-83B4-D49D4140DEFF}"/>
          </ac:picMkLst>
        </pc:picChg>
      </pc:sldChg>
      <pc:sldChg chg="addSp delSp modSp new mod modClrScheme chgLayout">
        <pc:chgData name="M104020052" userId="52767be9-8509-4d64-ad99-2ea05bababaf" providerId="ADAL" clId="{278F6ECC-FA19-4DA4-BD2A-5C8D1E0B9D77}" dt="2022-04-06T05:12:29.627" v="2211" actId="1076"/>
        <pc:sldMkLst>
          <pc:docMk/>
          <pc:sldMk cId="1118992157" sldId="306"/>
        </pc:sldMkLst>
        <pc:spChg chg="del mod ord">
          <ac:chgData name="M104020052" userId="52767be9-8509-4d64-ad99-2ea05bababaf" providerId="ADAL" clId="{278F6ECC-FA19-4DA4-BD2A-5C8D1E0B9D77}" dt="2022-04-06T05:11:56.736" v="2200" actId="700"/>
          <ac:spMkLst>
            <pc:docMk/>
            <pc:sldMk cId="1118992157" sldId="306"/>
            <ac:spMk id="2" creationId="{62A752A9-8791-42A9-894E-D1BB2988EED1}"/>
          </ac:spMkLst>
        </pc:spChg>
        <pc:spChg chg="del">
          <ac:chgData name="M104020052" userId="52767be9-8509-4d64-ad99-2ea05bababaf" providerId="ADAL" clId="{278F6ECC-FA19-4DA4-BD2A-5C8D1E0B9D77}" dt="2022-04-06T05:11:56.736" v="2200" actId="700"/>
          <ac:spMkLst>
            <pc:docMk/>
            <pc:sldMk cId="1118992157" sldId="306"/>
            <ac:spMk id="3" creationId="{3AF31C70-D372-4872-A104-E0002203CF63}"/>
          </ac:spMkLst>
        </pc:spChg>
        <pc:spChg chg="del">
          <ac:chgData name="M104020052" userId="52767be9-8509-4d64-ad99-2ea05bababaf" providerId="ADAL" clId="{278F6ECC-FA19-4DA4-BD2A-5C8D1E0B9D77}" dt="2022-04-06T05:11:56.736" v="2200" actId="700"/>
          <ac:spMkLst>
            <pc:docMk/>
            <pc:sldMk cId="1118992157" sldId="306"/>
            <ac:spMk id="4" creationId="{35BF6152-ACEF-4A37-A491-870370992681}"/>
          </ac:spMkLst>
        </pc:spChg>
        <pc:spChg chg="add mod ord">
          <ac:chgData name="M104020052" userId="52767be9-8509-4d64-ad99-2ea05bababaf" providerId="ADAL" clId="{278F6ECC-FA19-4DA4-BD2A-5C8D1E0B9D77}" dt="2022-04-06T05:12:18.322" v="2208" actId="20577"/>
          <ac:spMkLst>
            <pc:docMk/>
            <pc:sldMk cId="1118992157" sldId="306"/>
            <ac:spMk id="5" creationId="{07962DE3-4A53-44AE-A2D6-C2E02FB9EA60}"/>
          </ac:spMkLst>
        </pc:spChg>
        <pc:picChg chg="add mod">
          <ac:chgData name="M104020052" userId="52767be9-8509-4d64-ad99-2ea05bababaf" providerId="ADAL" clId="{278F6ECC-FA19-4DA4-BD2A-5C8D1E0B9D77}" dt="2022-04-06T05:12:29.627" v="2211" actId="1076"/>
          <ac:picMkLst>
            <pc:docMk/>
            <pc:sldMk cId="1118992157" sldId="306"/>
            <ac:picMk id="3074" creationId="{6B938C31-DA6C-4428-9A36-8313BCD1254A}"/>
          </ac:picMkLst>
        </pc:picChg>
      </pc:sldChg>
      <pc:sldChg chg="addSp delSp modSp add">
        <pc:chgData name="M104020052" userId="52767be9-8509-4d64-ad99-2ea05bababaf" providerId="ADAL" clId="{278F6ECC-FA19-4DA4-BD2A-5C8D1E0B9D77}" dt="2022-04-06T05:12:42.527" v="2216" actId="1076"/>
        <pc:sldMkLst>
          <pc:docMk/>
          <pc:sldMk cId="633124770" sldId="307"/>
        </pc:sldMkLst>
        <pc:picChg chg="del">
          <ac:chgData name="M104020052" userId="52767be9-8509-4d64-ad99-2ea05bababaf" providerId="ADAL" clId="{278F6ECC-FA19-4DA4-BD2A-5C8D1E0B9D77}" dt="2022-04-06T05:12:35.856" v="2213" actId="478"/>
          <ac:picMkLst>
            <pc:docMk/>
            <pc:sldMk cId="633124770" sldId="307"/>
            <ac:picMk id="3074" creationId="{6B938C31-DA6C-4428-9A36-8313BCD1254A}"/>
          </ac:picMkLst>
        </pc:picChg>
        <pc:picChg chg="add mod">
          <ac:chgData name="M104020052" userId="52767be9-8509-4d64-ad99-2ea05bababaf" providerId="ADAL" clId="{278F6ECC-FA19-4DA4-BD2A-5C8D1E0B9D77}" dt="2022-04-06T05:12:42.527" v="2216" actId="1076"/>
          <ac:picMkLst>
            <pc:docMk/>
            <pc:sldMk cId="633124770" sldId="307"/>
            <ac:picMk id="4098" creationId="{B7868C14-520B-40DA-BC9A-DD39B8221457}"/>
          </ac:picMkLst>
        </pc:picChg>
      </pc:sldChg>
      <pc:sldChg chg="add del">
        <pc:chgData name="M104020052" userId="52767be9-8509-4d64-ad99-2ea05bababaf" providerId="ADAL" clId="{278F6ECC-FA19-4DA4-BD2A-5C8D1E0B9D77}" dt="2022-04-06T05:13:00.544" v="2218" actId="2696"/>
        <pc:sldMkLst>
          <pc:docMk/>
          <pc:sldMk cId="392240095" sldId="308"/>
        </pc:sldMkLst>
      </pc:sldChg>
      <pc:sldChg chg="modSp add mod">
        <pc:chgData name="M104020052" userId="52767be9-8509-4d64-ad99-2ea05bababaf" providerId="ADAL" clId="{278F6ECC-FA19-4DA4-BD2A-5C8D1E0B9D77}" dt="2022-04-06T05:14:00.377" v="2279" actId="20577"/>
        <pc:sldMkLst>
          <pc:docMk/>
          <pc:sldMk cId="3926164399" sldId="308"/>
        </pc:sldMkLst>
        <pc:spChg chg="mod">
          <ac:chgData name="M104020052" userId="52767be9-8509-4d64-ad99-2ea05bababaf" providerId="ADAL" clId="{278F6ECC-FA19-4DA4-BD2A-5C8D1E0B9D77}" dt="2022-04-06T05:13:11.312" v="2238" actId="20577"/>
          <ac:spMkLst>
            <pc:docMk/>
            <pc:sldMk cId="3926164399" sldId="308"/>
            <ac:spMk id="974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6T05:14:00.377" v="2279" actId="20577"/>
          <ac:spMkLst>
            <pc:docMk/>
            <pc:sldMk cId="3926164399" sldId="308"/>
            <ac:spMk id="975" creationId="{00000000-0000-0000-0000-000000000000}"/>
          </ac:spMkLst>
        </pc:spChg>
        <pc:spChg chg="mod">
          <ac:chgData name="M104020052" userId="52767be9-8509-4d64-ad99-2ea05bababaf" providerId="ADAL" clId="{278F6ECC-FA19-4DA4-BD2A-5C8D1E0B9D77}" dt="2022-04-06T05:13:06.200" v="2221" actId="20577"/>
          <ac:spMkLst>
            <pc:docMk/>
            <pc:sldMk cId="3926164399" sldId="308"/>
            <ac:spMk id="1035" creationId="{00000000-0000-0000-0000-000000000000}"/>
          </ac:spMkLst>
        </pc:spChg>
      </pc:sldChg>
      <pc:sldChg chg="new del">
        <pc:chgData name="M104020052" userId="52767be9-8509-4d64-ad99-2ea05bababaf" providerId="ADAL" clId="{278F6ECC-FA19-4DA4-BD2A-5C8D1E0B9D77}" dt="2022-04-06T05:17:59.092" v="2352" actId="47"/>
        <pc:sldMkLst>
          <pc:docMk/>
          <pc:sldMk cId="1011945521" sldId="309"/>
        </pc:sldMkLst>
      </pc:sldChg>
      <pc:sldChg chg="addSp delSp modSp new del mod modClrScheme chgLayout">
        <pc:chgData name="M104020052" userId="52767be9-8509-4d64-ad99-2ea05bababaf" providerId="ADAL" clId="{278F6ECC-FA19-4DA4-BD2A-5C8D1E0B9D77}" dt="2022-04-06T05:15:05.529" v="2281" actId="47"/>
        <pc:sldMkLst>
          <pc:docMk/>
          <pc:sldMk cId="1032392768" sldId="310"/>
        </pc:sldMkLst>
        <pc:spChg chg="del mod ord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2" creationId="{D2CDB9C2-CDCE-42DC-9DC9-CC55F0983770}"/>
          </ac:spMkLst>
        </pc:spChg>
        <pc:spChg chg="del mod ord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3" creationId="{C7CDFA7F-895D-4EFA-BE81-BA86206B2FE6}"/>
          </ac:spMkLst>
        </pc:spChg>
        <pc:spChg chg="del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4" creationId="{1DA0FBC7-7BA5-4B1B-9595-73582D652D7F}"/>
          </ac:spMkLst>
        </pc:spChg>
        <pc:spChg chg="add mod ord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5" creationId="{330B5ECC-7689-47B4-A7C0-2C7E05010C81}"/>
          </ac:spMkLst>
        </pc:spChg>
        <pc:spChg chg="add mod ord">
          <ac:chgData name="M104020052" userId="52767be9-8509-4d64-ad99-2ea05bababaf" providerId="ADAL" clId="{278F6ECC-FA19-4DA4-BD2A-5C8D1E0B9D77}" dt="2022-04-06T05:13:29.910" v="2266" actId="700"/>
          <ac:spMkLst>
            <pc:docMk/>
            <pc:sldMk cId="1032392768" sldId="310"/>
            <ac:spMk id="6" creationId="{1CA20E6C-BE4C-4850-B0C2-ED5CCEE07958}"/>
          </ac:spMkLst>
        </pc:spChg>
      </pc:sldChg>
      <pc:sldChg chg="addSp delSp modSp add mod modClrScheme chgLayout">
        <pc:chgData name="M104020052" userId="52767be9-8509-4d64-ad99-2ea05bababaf" providerId="ADAL" clId="{278F6ECC-FA19-4DA4-BD2A-5C8D1E0B9D77}" dt="2022-04-06T05:56:26.683" v="2613" actId="1076"/>
        <pc:sldMkLst>
          <pc:docMk/>
          <pc:sldMk cId="0" sldId="311"/>
        </pc:sldMkLst>
        <pc:spChg chg="add del mod ord">
          <ac:chgData name="M104020052" userId="52767be9-8509-4d64-ad99-2ea05bababaf" providerId="ADAL" clId="{278F6ECC-FA19-4DA4-BD2A-5C8D1E0B9D77}" dt="2022-04-06T05:22:29.367" v="2455" actId="478"/>
          <ac:spMkLst>
            <pc:docMk/>
            <pc:sldMk cId="0" sldId="311"/>
            <ac:spMk id="2" creationId="{A5F122CB-E3B5-4E60-802C-C7E5889184D4}"/>
          </ac:spMkLst>
        </pc:spChg>
        <pc:spChg chg="add del mod ord">
          <ac:chgData name="M104020052" userId="52767be9-8509-4d64-ad99-2ea05bababaf" providerId="ADAL" clId="{278F6ECC-FA19-4DA4-BD2A-5C8D1E0B9D77}" dt="2022-04-06T05:22:30.509" v="2456" actId="478"/>
          <ac:spMkLst>
            <pc:docMk/>
            <pc:sldMk cId="0" sldId="311"/>
            <ac:spMk id="3" creationId="{FA9818A3-2618-4138-AA93-55EF2AD01628}"/>
          </ac:spMkLst>
        </pc:spChg>
        <pc:spChg chg="add mod">
          <ac:chgData name="M104020052" userId="52767be9-8509-4d64-ad99-2ea05bababaf" providerId="ADAL" clId="{278F6ECC-FA19-4DA4-BD2A-5C8D1E0B9D77}" dt="2022-04-06T05:22:43.553" v="2462" actId="20577"/>
          <ac:spMkLst>
            <pc:docMk/>
            <pc:sldMk cId="0" sldId="311"/>
            <ac:spMk id="8" creationId="{5BFB0AE2-27DD-4317-9FB8-4FC758014936}"/>
          </ac:spMkLst>
        </pc:spChg>
        <pc:spChg chg="del mod">
          <ac:chgData name="M104020052" userId="52767be9-8509-4d64-ad99-2ea05bababaf" providerId="ADAL" clId="{278F6ECC-FA19-4DA4-BD2A-5C8D1E0B9D77}" dt="2022-04-06T05:22:45.240" v="2464"/>
          <ac:spMkLst>
            <pc:docMk/>
            <pc:sldMk cId="0" sldId="311"/>
            <ac:spMk id="77" creationId="{00000000-0000-0000-0000-000000000000}"/>
          </ac:spMkLst>
        </pc:spChg>
        <pc:picChg chg="del mod">
          <ac:chgData name="M104020052" userId="52767be9-8509-4d64-ad99-2ea05bababaf" providerId="ADAL" clId="{278F6ECC-FA19-4DA4-BD2A-5C8D1E0B9D77}" dt="2022-04-06T05:56:11.676" v="2609" actId="478"/>
          <ac:picMkLst>
            <pc:docMk/>
            <pc:sldMk cId="0" sldId="311"/>
            <ac:picMk id="78" creationId="{00000000-0000-0000-0000-000000000000}"/>
          </ac:picMkLst>
        </pc:picChg>
        <pc:picChg chg="del mod">
          <ac:chgData name="M104020052" userId="52767be9-8509-4d64-ad99-2ea05bababaf" providerId="ADAL" clId="{278F6ECC-FA19-4DA4-BD2A-5C8D1E0B9D77}" dt="2022-04-06T05:56:12.331" v="2610" actId="478"/>
          <ac:picMkLst>
            <pc:docMk/>
            <pc:sldMk cId="0" sldId="311"/>
            <ac:picMk id="79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6:26.683" v="2613" actId="1076"/>
          <ac:picMkLst>
            <pc:docMk/>
            <pc:sldMk cId="0" sldId="311"/>
            <ac:picMk id="80" creationId="{00000000-0000-0000-0000-000000000000}"/>
          </ac:picMkLst>
        </pc:picChg>
      </pc:sldChg>
      <pc:sldChg chg="addSp delSp modSp add mod modClrScheme chgLayout">
        <pc:chgData name="M104020052" userId="52767be9-8509-4d64-ad99-2ea05bababaf" providerId="ADAL" clId="{278F6ECC-FA19-4DA4-BD2A-5C8D1E0B9D77}" dt="2022-04-06T05:57:00.176" v="2624" actId="1076"/>
        <pc:sldMkLst>
          <pc:docMk/>
          <pc:sldMk cId="0" sldId="312"/>
        </pc:sldMkLst>
        <pc:spChg chg="add del mod ord">
          <ac:chgData name="M104020052" userId="52767be9-8509-4d64-ad99-2ea05bababaf" providerId="ADAL" clId="{278F6ECC-FA19-4DA4-BD2A-5C8D1E0B9D77}" dt="2022-04-06T05:21:44.193" v="2431" actId="478"/>
          <ac:spMkLst>
            <pc:docMk/>
            <pc:sldMk cId="0" sldId="312"/>
            <ac:spMk id="2" creationId="{7EC6B4CE-5CF9-4169-8835-0E75634F25F3}"/>
          </ac:spMkLst>
        </pc:spChg>
        <pc:spChg chg="add del mod ord">
          <ac:chgData name="M104020052" userId="52767be9-8509-4d64-ad99-2ea05bababaf" providerId="ADAL" clId="{278F6ECC-FA19-4DA4-BD2A-5C8D1E0B9D77}" dt="2022-04-06T05:22:03.671" v="2440" actId="478"/>
          <ac:spMkLst>
            <pc:docMk/>
            <pc:sldMk cId="0" sldId="312"/>
            <ac:spMk id="3" creationId="{9A74F11D-F19B-48E5-93D2-BDAF7A281136}"/>
          </ac:spMkLst>
        </pc:spChg>
        <pc:spChg chg="add del mod ord">
          <ac:chgData name="M104020052" userId="52767be9-8509-4d64-ad99-2ea05bababaf" providerId="ADAL" clId="{278F6ECC-FA19-4DA4-BD2A-5C8D1E0B9D77}" dt="2022-04-06T05:22:02.604" v="2439" actId="478"/>
          <ac:spMkLst>
            <pc:docMk/>
            <pc:sldMk cId="0" sldId="312"/>
            <ac:spMk id="4" creationId="{C38FE169-0B13-431C-862E-2DB3E99BC281}"/>
          </ac:spMkLst>
        </pc:spChg>
        <pc:spChg chg="add del mod ord">
          <ac:chgData name="M104020052" userId="52767be9-8509-4d64-ad99-2ea05bababaf" providerId="ADAL" clId="{278F6ECC-FA19-4DA4-BD2A-5C8D1E0B9D77}" dt="2022-04-06T05:22:01.411" v="2438" actId="478"/>
          <ac:spMkLst>
            <pc:docMk/>
            <pc:sldMk cId="0" sldId="312"/>
            <ac:spMk id="5" creationId="{C44D8D78-2C20-4F4F-A412-53A56A6590D7}"/>
          </ac:spMkLst>
        </pc:spChg>
        <pc:spChg chg="add del mod ord">
          <ac:chgData name="M104020052" userId="52767be9-8509-4d64-ad99-2ea05bababaf" providerId="ADAL" clId="{278F6ECC-FA19-4DA4-BD2A-5C8D1E0B9D77}" dt="2022-04-06T05:22:00.697" v="2437" actId="478"/>
          <ac:spMkLst>
            <pc:docMk/>
            <pc:sldMk cId="0" sldId="312"/>
            <ac:spMk id="6" creationId="{E2A9293A-0DB9-42FB-80D3-65B8985ACECF}"/>
          </ac:spMkLst>
        </pc:spChg>
        <pc:spChg chg="add del">
          <ac:chgData name="M104020052" userId="52767be9-8509-4d64-ad99-2ea05bababaf" providerId="ADAL" clId="{278F6ECC-FA19-4DA4-BD2A-5C8D1E0B9D77}" dt="2022-04-06T05:21:46.422" v="2433" actId="22"/>
          <ac:spMkLst>
            <pc:docMk/>
            <pc:sldMk cId="0" sldId="312"/>
            <ac:spMk id="12" creationId="{9DCC34AE-8A57-4269-A442-26E374C473E7}"/>
          </ac:spMkLst>
        </pc:spChg>
        <pc:spChg chg="add mod">
          <ac:chgData name="M104020052" userId="52767be9-8509-4d64-ad99-2ea05bababaf" providerId="ADAL" clId="{278F6ECC-FA19-4DA4-BD2A-5C8D1E0B9D77}" dt="2022-04-06T05:22:26.113" v="2454" actId="20577"/>
          <ac:spMkLst>
            <pc:docMk/>
            <pc:sldMk cId="0" sldId="312"/>
            <ac:spMk id="13" creationId="{415D4036-9C01-4C08-9C0A-06897175A93C}"/>
          </ac:spMkLst>
        </pc:spChg>
        <pc:spChg chg="del mod">
          <ac:chgData name="M104020052" userId="52767be9-8509-4d64-ad99-2ea05bababaf" providerId="ADAL" clId="{278F6ECC-FA19-4DA4-BD2A-5C8D1E0B9D77}" dt="2022-04-06T05:22:22.078" v="2451"/>
          <ac:spMkLst>
            <pc:docMk/>
            <pc:sldMk cId="0" sldId="312"/>
            <ac:spMk id="85" creationId="{00000000-0000-0000-0000-000000000000}"/>
          </ac:spMkLst>
        </pc:spChg>
        <pc:picChg chg="del mod">
          <ac:chgData name="M104020052" userId="52767be9-8509-4d64-ad99-2ea05bababaf" providerId="ADAL" clId="{278F6ECC-FA19-4DA4-BD2A-5C8D1E0B9D77}" dt="2022-04-06T05:56:46.555" v="2620" actId="478"/>
          <ac:picMkLst>
            <pc:docMk/>
            <pc:sldMk cId="0" sldId="312"/>
            <ac:picMk id="86" creationId="{00000000-0000-0000-0000-000000000000}"/>
          </ac:picMkLst>
        </pc:picChg>
        <pc:picChg chg="del mod">
          <ac:chgData name="M104020052" userId="52767be9-8509-4d64-ad99-2ea05bababaf" providerId="ADAL" clId="{278F6ECC-FA19-4DA4-BD2A-5C8D1E0B9D77}" dt="2022-04-06T05:56:47.121" v="2621" actId="478"/>
          <ac:picMkLst>
            <pc:docMk/>
            <pc:sldMk cId="0" sldId="312"/>
            <ac:picMk id="87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7:00.176" v="2624" actId="1076"/>
          <ac:picMkLst>
            <pc:docMk/>
            <pc:sldMk cId="0" sldId="312"/>
            <ac:picMk id="88" creationId="{00000000-0000-0000-0000-000000000000}"/>
          </ac:picMkLst>
        </pc:picChg>
      </pc:sldChg>
      <pc:sldChg chg="addSp delSp modSp add del mod modClrScheme chgLayout">
        <pc:chgData name="M104020052" userId="52767be9-8509-4d64-ad99-2ea05bababaf" providerId="ADAL" clId="{278F6ECC-FA19-4DA4-BD2A-5C8D1E0B9D77}" dt="2022-04-06T05:42:32.674" v="2468" actId="2696"/>
        <pc:sldMkLst>
          <pc:docMk/>
          <pc:sldMk cId="1176843318" sldId="313"/>
        </pc:sldMkLst>
        <pc:spChg chg="add del mod ord">
          <ac:chgData name="M104020052" userId="52767be9-8509-4d64-ad99-2ea05bababaf" providerId="ADAL" clId="{278F6ECC-FA19-4DA4-BD2A-5C8D1E0B9D77}" dt="2022-04-06T05:15:22.937" v="2285" actId="478"/>
          <ac:spMkLst>
            <pc:docMk/>
            <pc:sldMk cId="1176843318" sldId="313"/>
            <ac:spMk id="2" creationId="{C66EC2FF-40A9-4675-B77E-EC9FEE6C0D15}"/>
          </ac:spMkLst>
        </pc:spChg>
        <pc:spChg chg="add del">
          <ac:chgData name="M104020052" userId="52767be9-8509-4d64-ad99-2ea05bababaf" providerId="ADAL" clId="{278F6ECC-FA19-4DA4-BD2A-5C8D1E0B9D77}" dt="2022-04-06T05:21:08.663" v="2414" actId="22"/>
          <ac:spMkLst>
            <pc:docMk/>
            <pc:sldMk cId="1176843318" sldId="313"/>
            <ac:spMk id="10" creationId="{A3E0992C-5A68-45E9-AAE5-C6AED0604318}"/>
          </ac:spMkLst>
        </pc:spChg>
        <pc:spChg chg="add mod">
          <ac:chgData name="M104020052" userId="52767be9-8509-4d64-ad99-2ea05bababaf" providerId="ADAL" clId="{278F6ECC-FA19-4DA4-BD2A-5C8D1E0B9D77}" dt="2022-04-06T05:21:51.344" v="2435" actId="6549"/>
          <ac:spMkLst>
            <pc:docMk/>
            <pc:sldMk cId="1176843318" sldId="313"/>
            <ac:spMk id="11" creationId="{7CDC2E42-D85F-4663-9D85-7FFD0B7C1A0F}"/>
          </ac:spMkLst>
        </pc:spChg>
        <pc:spChg chg="del mod">
          <ac:chgData name="M104020052" userId="52767be9-8509-4d64-ad99-2ea05bababaf" providerId="ADAL" clId="{278F6ECC-FA19-4DA4-BD2A-5C8D1E0B9D77}" dt="2022-04-06T05:21:19.476" v="2421"/>
          <ac:spMkLst>
            <pc:docMk/>
            <pc:sldMk cId="1176843318" sldId="313"/>
            <ac:spMk id="93" creationId="{00000000-0000-0000-0000-000000000000}"/>
          </ac:spMkLst>
        </pc:spChg>
        <pc:picChg chg="mod">
          <ac:chgData name="M104020052" userId="52767be9-8509-4d64-ad99-2ea05bababaf" providerId="ADAL" clId="{278F6ECC-FA19-4DA4-BD2A-5C8D1E0B9D77}" dt="2022-04-06T05:21:34.814" v="2429" actId="1076"/>
          <ac:picMkLst>
            <pc:docMk/>
            <pc:sldMk cId="1176843318" sldId="313"/>
            <ac:picMk id="9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1:28.339" v="2426" actId="1076"/>
          <ac:picMkLst>
            <pc:docMk/>
            <pc:sldMk cId="1176843318" sldId="313"/>
            <ac:picMk id="96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1:36.595" v="2430" actId="1076"/>
          <ac:picMkLst>
            <pc:docMk/>
            <pc:sldMk cId="1176843318" sldId="313"/>
            <ac:picMk id="97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1:23.485" v="2423" actId="1076"/>
          <ac:picMkLst>
            <pc:docMk/>
            <pc:sldMk cId="1176843318" sldId="313"/>
            <ac:picMk id="98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1:36.681" v="2542" actId="12788"/>
        <pc:sldMkLst>
          <pc:docMk/>
          <pc:sldMk cId="1176843318" sldId="313"/>
        </pc:sldMkLst>
        <pc:picChg chg="del mod">
          <ac:chgData name="M104020052" userId="52767be9-8509-4d64-ad99-2ea05bababaf" providerId="ADAL" clId="{278F6ECC-FA19-4DA4-BD2A-5C8D1E0B9D77}" dt="2022-04-06T05:48:55.729" v="2516" actId="21"/>
          <ac:picMkLst>
            <pc:docMk/>
            <pc:sldMk cId="1176843318" sldId="313"/>
            <ac:picMk id="94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6:43.996" v="2510" actId="478"/>
          <ac:picMkLst>
            <pc:docMk/>
            <pc:sldMk cId="1176843318" sldId="313"/>
            <ac:picMk id="95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0:15.383" v="2527" actId="21"/>
          <ac:picMkLst>
            <pc:docMk/>
            <pc:sldMk cId="1176843318" sldId="313"/>
            <ac:picMk id="96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0:15.383" v="2527" actId="21"/>
          <ac:picMkLst>
            <pc:docMk/>
            <pc:sldMk cId="1176843318" sldId="313"/>
            <ac:picMk id="97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1:36.681" v="2542" actId="12788"/>
          <ac:picMkLst>
            <pc:docMk/>
            <pc:sldMk cId="1176843318" sldId="313"/>
            <ac:picMk id="98" creationId="{00000000-0000-0000-0000-000000000000}"/>
          </ac:picMkLst>
        </pc:picChg>
      </pc:sldChg>
      <pc:sldChg chg="addSp delSp modSp add del mod modClrScheme chgLayout">
        <pc:chgData name="M104020052" userId="52767be9-8509-4d64-ad99-2ea05bababaf" providerId="ADAL" clId="{278F6ECC-FA19-4DA4-BD2A-5C8D1E0B9D77}" dt="2022-04-06T05:42:32.674" v="2468" actId="2696"/>
        <pc:sldMkLst>
          <pc:docMk/>
          <pc:sldMk cId="0" sldId="314"/>
        </pc:sldMkLst>
        <pc:spChg chg="add del mod ord">
          <ac:chgData name="M104020052" userId="52767be9-8509-4d64-ad99-2ea05bababaf" providerId="ADAL" clId="{278F6ECC-FA19-4DA4-BD2A-5C8D1E0B9D77}" dt="2022-04-06T05:15:34.465" v="2288" actId="478"/>
          <ac:spMkLst>
            <pc:docMk/>
            <pc:sldMk cId="0" sldId="314"/>
            <ac:spMk id="2" creationId="{AFB2CCAE-650D-457D-8B03-782FC7EAB67D}"/>
          </ac:spMkLst>
        </pc:spChg>
        <pc:spChg chg="add del mod ord">
          <ac:chgData name="M104020052" userId="52767be9-8509-4d64-ad99-2ea05bababaf" providerId="ADAL" clId="{278F6ECC-FA19-4DA4-BD2A-5C8D1E0B9D77}" dt="2022-04-06T05:15:36.250" v="2289" actId="478"/>
          <ac:spMkLst>
            <pc:docMk/>
            <pc:sldMk cId="0" sldId="314"/>
            <ac:spMk id="3" creationId="{07650B91-CF3F-4F86-91C9-FE8A08734D81}"/>
          </ac:spMkLst>
        </pc:spChg>
        <pc:spChg chg="add del mod ord">
          <ac:chgData name="M104020052" userId="52767be9-8509-4d64-ad99-2ea05bababaf" providerId="ADAL" clId="{278F6ECC-FA19-4DA4-BD2A-5C8D1E0B9D77}" dt="2022-04-06T05:15:30.866" v="2287" actId="478"/>
          <ac:spMkLst>
            <pc:docMk/>
            <pc:sldMk cId="0" sldId="314"/>
            <ac:spMk id="4" creationId="{C6D41FCB-B02D-425A-A29C-6E3C98E0E4C2}"/>
          </ac:spMkLst>
        </pc:spChg>
        <pc:spChg chg="add del mod ord">
          <ac:chgData name="M104020052" userId="52767be9-8509-4d64-ad99-2ea05bababaf" providerId="ADAL" clId="{278F6ECC-FA19-4DA4-BD2A-5C8D1E0B9D77}" dt="2022-04-06T05:15:45.078" v="2295" actId="478"/>
          <ac:spMkLst>
            <pc:docMk/>
            <pc:sldMk cId="0" sldId="314"/>
            <ac:spMk id="5" creationId="{F2A145E2-43A8-4F0B-8647-C0A388F6F530}"/>
          </ac:spMkLst>
        </pc:spChg>
        <pc:spChg chg="add del mod ord">
          <ac:chgData name="M104020052" userId="52767be9-8509-4d64-ad99-2ea05bababaf" providerId="ADAL" clId="{278F6ECC-FA19-4DA4-BD2A-5C8D1E0B9D77}" dt="2022-04-06T05:15:36.984" v="2290" actId="478"/>
          <ac:spMkLst>
            <pc:docMk/>
            <pc:sldMk cId="0" sldId="314"/>
            <ac:spMk id="6" creationId="{346866F6-A11B-4542-B88F-94776D769BD4}"/>
          </ac:spMkLst>
        </pc:spChg>
        <pc:spChg chg="add del mod ord">
          <ac:chgData name="M104020052" userId="52767be9-8509-4d64-ad99-2ea05bababaf" providerId="ADAL" clId="{278F6ECC-FA19-4DA4-BD2A-5C8D1E0B9D77}" dt="2022-04-06T05:15:42.518" v="2293" actId="478"/>
          <ac:spMkLst>
            <pc:docMk/>
            <pc:sldMk cId="0" sldId="314"/>
            <ac:spMk id="7" creationId="{4AF044BA-FC0B-4AE5-A1C9-01ED463AE8E2}"/>
          </ac:spMkLst>
        </pc:spChg>
        <pc:spChg chg="add del mod ord">
          <ac:chgData name="M104020052" userId="52767be9-8509-4d64-ad99-2ea05bababaf" providerId="ADAL" clId="{278F6ECC-FA19-4DA4-BD2A-5C8D1E0B9D77}" dt="2022-04-06T05:15:43.846" v="2294" actId="478"/>
          <ac:spMkLst>
            <pc:docMk/>
            <pc:sldMk cId="0" sldId="314"/>
            <ac:spMk id="8" creationId="{20601743-6871-4EAC-90F4-88FCFE61363B}"/>
          </ac:spMkLst>
        </pc:spChg>
        <pc:spChg chg="add mod">
          <ac:chgData name="M104020052" userId="52767be9-8509-4d64-ad99-2ea05bababaf" providerId="ADAL" clId="{278F6ECC-FA19-4DA4-BD2A-5C8D1E0B9D77}" dt="2022-04-06T05:20:53.889" v="2410" actId="20577"/>
          <ac:spMkLst>
            <pc:docMk/>
            <pc:sldMk cId="0" sldId="314"/>
            <ac:spMk id="14" creationId="{ED1D5AF8-12BF-4381-A696-E906CE44217C}"/>
          </ac:spMkLst>
        </pc:spChg>
        <pc:spChg chg="del">
          <ac:chgData name="M104020052" userId="52767be9-8509-4d64-ad99-2ea05bababaf" providerId="ADAL" clId="{278F6ECC-FA19-4DA4-BD2A-5C8D1E0B9D77}" dt="2022-04-06T05:20:56.682" v="2411" actId="478"/>
          <ac:spMkLst>
            <pc:docMk/>
            <pc:sldMk cId="0" sldId="314"/>
            <ac:spMk id="103" creationId="{00000000-0000-0000-0000-000000000000}"/>
          </ac:spMkLst>
        </pc:spChg>
        <pc:picChg chg="mod">
          <ac:chgData name="M104020052" userId="52767be9-8509-4d64-ad99-2ea05bababaf" providerId="ADAL" clId="{278F6ECC-FA19-4DA4-BD2A-5C8D1E0B9D77}" dt="2022-04-06T05:20:48.648" v="2408" actId="1076"/>
          <ac:picMkLst>
            <pc:docMk/>
            <pc:sldMk cId="0" sldId="314"/>
            <ac:picMk id="104" creationId="{00000000-0000-0000-0000-000000000000}"/>
          </ac:picMkLst>
        </pc:picChg>
        <pc:picChg chg="add del mod">
          <ac:chgData name="M104020052" userId="52767be9-8509-4d64-ad99-2ea05bababaf" providerId="ADAL" clId="{278F6ECC-FA19-4DA4-BD2A-5C8D1E0B9D77}" dt="2022-04-06T05:20:37.366" v="2401" actId="1076"/>
          <ac:picMkLst>
            <pc:docMk/>
            <pc:sldMk cId="0" sldId="314"/>
            <ac:picMk id="105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0:41.064" v="2404" actId="1076"/>
          <ac:picMkLst>
            <pc:docMk/>
            <pc:sldMk cId="0" sldId="314"/>
            <ac:picMk id="106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21:01.351" v="2412" actId="1076"/>
          <ac:picMkLst>
            <pc:docMk/>
            <pc:sldMk cId="0" sldId="314"/>
            <ac:picMk id="107" creationId="{00000000-0000-0000-0000-000000000000}"/>
          </ac:picMkLst>
        </pc:picChg>
      </pc:sldChg>
      <pc:sldChg chg="add del">
        <pc:chgData name="M104020052" userId="52767be9-8509-4d64-ad99-2ea05bababaf" providerId="ADAL" clId="{278F6ECC-FA19-4DA4-BD2A-5C8D1E0B9D77}" dt="2022-04-06T06:00:41.033" v="2644" actId="47"/>
        <pc:sldMkLst>
          <pc:docMk/>
          <pc:sldMk cId="1081623772" sldId="314"/>
        </pc:sldMkLst>
      </pc:sldChg>
      <pc:sldChg chg="addSp delSp modSp add del mod modClrScheme chgLayout">
        <pc:chgData name="M104020052" userId="52767be9-8509-4d64-ad99-2ea05bababaf" providerId="ADAL" clId="{278F6ECC-FA19-4DA4-BD2A-5C8D1E0B9D77}" dt="2022-04-06T05:42:43.015" v="2470" actId="2696"/>
        <pc:sldMkLst>
          <pc:docMk/>
          <pc:sldMk cId="278500950" sldId="315"/>
        </pc:sldMkLst>
        <pc:spChg chg="add mod ord">
          <ac:chgData name="M104020052" userId="52767be9-8509-4d64-ad99-2ea05bababaf" providerId="ADAL" clId="{278F6ECC-FA19-4DA4-BD2A-5C8D1E0B9D77}" dt="2022-04-06T05:16:06.832" v="2305" actId="403"/>
          <ac:spMkLst>
            <pc:docMk/>
            <pc:sldMk cId="278500950" sldId="315"/>
            <ac:spMk id="2" creationId="{B3F337BA-4DA7-4328-8C11-9E635BD0A1DB}"/>
          </ac:spMkLst>
        </pc:spChg>
        <pc:spChg chg="del">
          <ac:chgData name="M104020052" userId="52767be9-8509-4d64-ad99-2ea05bababaf" providerId="ADAL" clId="{278F6ECC-FA19-4DA4-BD2A-5C8D1E0B9D77}" dt="2022-04-06T05:16:09.142" v="2306" actId="478"/>
          <ac:spMkLst>
            <pc:docMk/>
            <pc:sldMk cId="278500950" sldId="315"/>
            <ac:spMk id="112" creationId="{00000000-0000-0000-0000-000000000000}"/>
          </ac:spMkLst>
        </pc:spChg>
        <pc:picChg chg="mod">
          <ac:chgData name="M104020052" userId="52767be9-8509-4d64-ad99-2ea05bababaf" providerId="ADAL" clId="{278F6ECC-FA19-4DA4-BD2A-5C8D1E0B9D77}" dt="2022-04-06T05:16:21.080" v="2312" actId="14100"/>
          <ac:picMkLst>
            <pc:docMk/>
            <pc:sldMk cId="278500950" sldId="315"/>
            <ac:picMk id="113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16:34.468" v="2320" actId="14100"/>
          <ac:picMkLst>
            <pc:docMk/>
            <pc:sldMk cId="278500950" sldId="315"/>
            <ac:picMk id="11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16:16.324" v="2307" actId="1076"/>
          <ac:picMkLst>
            <pc:docMk/>
            <pc:sldMk cId="278500950" sldId="315"/>
            <ac:picMk id="115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4:05.007" v="2588" actId="1076"/>
        <pc:sldMkLst>
          <pc:docMk/>
          <pc:sldMk cId="278500950" sldId="315"/>
        </pc:sldMkLst>
        <pc:picChg chg="del">
          <ac:chgData name="M104020052" userId="52767be9-8509-4d64-ad99-2ea05bababaf" providerId="ADAL" clId="{278F6ECC-FA19-4DA4-BD2A-5C8D1E0B9D77}" dt="2022-04-06T05:53:47.980" v="2583" actId="478"/>
          <ac:picMkLst>
            <pc:docMk/>
            <pc:sldMk cId="278500950" sldId="315"/>
            <ac:picMk id="113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3:48.496" v="2584" actId="478"/>
          <ac:picMkLst>
            <pc:docMk/>
            <pc:sldMk cId="278500950" sldId="315"/>
            <ac:picMk id="114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4:05.007" v="2588" actId="1076"/>
          <ac:picMkLst>
            <pc:docMk/>
            <pc:sldMk cId="278500950" sldId="315"/>
            <ac:picMk id="115" creationId="{00000000-0000-0000-0000-000000000000}"/>
          </ac:picMkLst>
        </pc:picChg>
      </pc:sldChg>
      <pc:sldChg chg="addSp delSp modSp add del mod modClrScheme chgLayout">
        <pc:chgData name="M104020052" userId="52767be9-8509-4d64-ad99-2ea05bababaf" providerId="ADAL" clId="{278F6ECC-FA19-4DA4-BD2A-5C8D1E0B9D77}" dt="2022-04-06T05:42:43.015" v="2470" actId="2696"/>
        <pc:sldMkLst>
          <pc:docMk/>
          <pc:sldMk cId="3556901921" sldId="316"/>
        </pc:sldMkLst>
        <pc:spChg chg="add mod ord">
          <ac:chgData name="M104020052" userId="52767be9-8509-4d64-ad99-2ea05bababaf" providerId="ADAL" clId="{278F6ECC-FA19-4DA4-BD2A-5C8D1E0B9D77}" dt="2022-04-06T05:17:03.011" v="2330" actId="403"/>
          <ac:spMkLst>
            <pc:docMk/>
            <pc:sldMk cId="3556901921" sldId="316"/>
            <ac:spMk id="2" creationId="{98250A12-2223-4695-BBE9-915EF43FBB58}"/>
          </ac:spMkLst>
        </pc:spChg>
        <pc:spChg chg="add del mod ord">
          <ac:chgData name="M104020052" userId="52767be9-8509-4d64-ad99-2ea05bababaf" providerId="ADAL" clId="{278F6ECC-FA19-4DA4-BD2A-5C8D1E0B9D77}" dt="2022-04-06T05:16:53.786" v="2322" actId="478"/>
          <ac:spMkLst>
            <pc:docMk/>
            <pc:sldMk cId="3556901921" sldId="316"/>
            <ac:spMk id="3" creationId="{1BC644F1-B772-493E-924E-E78D3A5762DB}"/>
          </ac:spMkLst>
        </pc:spChg>
        <pc:spChg chg="del">
          <ac:chgData name="M104020052" userId="52767be9-8509-4d64-ad99-2ea05bababaf" providerId="ADAL" clId="{278F6ECC-FA19-4DA4-BD2A-5C8D1E0B9D77}" dt="2022-04-06T05:17:17.643" v="2334" actId="478"/>
          <ac:spMkLst>
            <pc:docMk/>
            <pc:sldMk cId="3556901921" sldId="316"/>
            <ac:spMk id="120" creationId="{00000000-0000-0000-0000-000000000000}"/>
          </ac:spMkLst>
        </pc:spChg>
        <pc:picChg chg="mod">
          <ac:chgData name="M104020052" userId="52767be9-8509-4d64-ad99-2ea05bababaf" providerId="ADAL" clId="{278F6ECC-FA19-4DA4-BD2A-5C8D1E0B9D77}" dt="2022-04-06T05:17:25.587" v="2337" actId="1076"/>
          <ac:picMkLst>
            <pc:docMk/>
            <pc:sldMk cId="3556901921" sldId="316"/>
            <ac:picMk id="121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17:29.832" v="2338" actId="1076"/>
          <ac:picMkLst>
            <pc:docMk/>
            <pc:sldMk cId="3556901921" sldId="316"/>
            <ac:picMk id="122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17:23.860" v="2336" actId="1076"/>
          <ac:picMkLst>
            <pc:docMk/>
            <pc:sldMk cId="3556901921" sldId="316"/>
            <ac:picMk id="123" creationId="{00000000-0000-0000-0000-000000000000}"/>
          </ac:picMkLst>
        </pc:picChg>
      </pc:sldChg>
      <pc:sldChg chg="addSp delSp modSp add mod">
        <pc:chgData name="M104020052" userId="52767be9-8509-4d64-ad99-2ea05bababaf" providerId="ADAL" clId="{278F6ECC-FA19-4DA4-BD2A-5C8D1E0B9D77}" dt="2022-04-06T05:55:25.014" v="2604" actId="1076"/>
        <pc:sldMkLst>
          <pc:docMk/>
          <pc:sldMk cId="3556901921" sldId="316"/>
        </pc:sldMkLst>
        <pc:picChg chg="add del mod">
          <ac:chgData name="M104020052" userId="52767be9-8509-4d64-ad99-2ea05bababaf" providerId="ADAL" clId="{278F6ECC-FA19-4DA4-BD2A-5C8D1E0B9D77}" dt="2022-04-06T05:54:32.593" v="2597"/>
          <ac:picMkLst>
            <pc:docMk/>
            <pc:sldMk cId="3556901921" sldId="316"/>
            <ac:picMk id="6" creationId="{9CD6F9CA-973E-4134-BABD-E48BE0D1DFAD}"/>
          </ac:picMkLst>
        </pc:picChg>
        <pc:picChg chg="del">
          <ac:chgData name="M104020052" userId="52767be9-8509-4d64-ad99-2ea05bababaf" providerId="ADAL" clId="{278F6ECC-FA19-4DA4-BD2A-5C8D1E0B9D77}" dt="2022-04-06T05:55:00.914" v="2599" actId="478"/>
          <ac:picMkLst>
            <pc:docMk/>
            <pc:sldMk cId="3556901921" sldId="316"/>
            <ac:picMk id="121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5:01.989" v="2600" actId="478"/>
          <ac:picMkLst>
            <pc:docMk/>
            <pc:sldMk cId="3556901921" sldId="316"/>
            <ac:picMk id="122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5:25.014" v="2604" actId="1076"/>
          <ac:picMkLst>
            <pc:docMk/>
            <pc:sldMk cId="3556901921" sldId="316"/>
            <ac:picMk id="123" creationId="{00000000-0000-0000-0000-000000000000}"/>
          </ac:picMkLst>
        </pc:picChg>
      </pc:sldChg>
      <pc:sldChg chg="addSp delSp modSp add mod modClrScheme chgLayout">
        <pc:chgData name="M104020052" userId="52767be9-8509-4d64-ad99-2ea05bababaf" providerId="ADAL" clId="{278F6ECC-FA19-4DA4-BD2A-5C8D1E0B9D77}" dt="2022-04-06T06:01:57.061" v="2672" actId="1076"/>
        <pc:sldMkLst>
          <pc:docMk/>
          <pc:sldMk cId="0" sldId="317"/>
        </pc:sldMkLst>
        <pc:spChg chg="add mod ord">
          <ac:chgData name="M104020052" userId="52767be9-8509-4d64-ad99-2ea05bababaf" providerId="ADAL" clId="{278F6ECC-FA19-4DA4-BD2A-5C8D1E0B9D77}" dt="2022-04-06T05:17:51.685" v="2350" actId="404"/>
          <ac:spMkLst>
            <pc:docMk/>
            <pc:sldMk cId="0" sldId="317"/>
            <ac:spMk id="2" creationId="{939B3A24-6819-4BF3-A33A-EE0DD6740B1F}"/>
          </ac:spMkLst>
        </pc:spChg>
        <pc:spChg chg="del">
          <ac:chgData name="M104020052" userId="52767be9-8509-4d64-ad99-2ea05bababaf" providerId="ADAL" clId="{278F6ECC-FA19-4DA4-BD2A-5C8D1E0B9D77}" dt="2022-04-06T05:17:53.354" v="2351" actId="478"/>
          <ac:spMkLst>
            <pc:docMk/>
            <pc:sldMk cId="0" sldId="317"/>
            <ac:spMk id="128" creationId="{00000000-0000-0000-0000-000000000000}"/>
          </ac:spMkLst>
        </pc:spChg>
        <pc:graphicFrameChg chg="mod modGraphic">
          <ac:chgData name="M104020052" userId="52767be9-8509-4d64-ad99-2ea05bababaf" providerId="ADAL" clId="{278F6ECC-FA19-4DA4-BD2A-5C8D1E0B9D77}" dt="2022-04-06T06:01:57.061" v="2672" actId="1076"/>
          <ac:graphicFrameMkLst>
            <pc:docMk/>
            <pc:sldMk cId="0" sldId="317"/>
            <ac:graphicFrameMk id="130" creationId="{00000000-0000-0000-0000-000000000000}"/>
          </ac:graphicFrameMkLst>
        </pc:graphicFrameChg>
        <pc:picChg chg="mod">
          <ac:chgData name="M104020052" userId="52767be9-8509-4d64-ad99-2ea05bababaf" providerId="ADAL" clId="{278F6ECC-FA19-4DA4-BD2A-5C8D1E0B9D77}" dt="2022-04-06T05:17:39.089" v="2340" actId="1076"/>
          <ac:picMkLst>
            <pc:docMk/>
            <pc:sldMk cId="0" sldId="317"/>
            <ac:picMk id="129" creationId="{00000000-0000-0000-0000-000000000000}"/>
          </ac:picMkLst>
        </pc:picChg>
      </pc:sldChg>
      <pc:sldChg chg="addSp delSp modSp new mod modClrScheme chgLayout">
        <pc:chgData name="M104020052" userId="52767be9-8509-4d64-ad99-2ea05bababaf" providerId="ADAL" clId="{278F6ECC-FA19-4DA4-BD2A-5C8D1E0B9D77}" dt="2022-04-06T05:43:07.283" v="2474" actId="700"/>
        <pc:sldMkLst>
          <pc:docMk/>
          <pc:sldMk cId="615279741" sldId="318"/>
        </pc:sldMkLst>
        <pc:spChg chg="del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2" creationId="{E4665533-95AE-4AEA-A42C-9ADA5AC19A33}"/>
          </ac:spMkLst>
        </pc:spChg>
        <pc:spChg chg="del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3" creationId="{2E403676-EA0B-4049-A32D-D67DD4EFE638}"/>
          </ac:spMkLst>
        </pc:spChg>
        <pc:spChg chg="del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4" creationId="{C473C12B-6411-4C0F-845A-82867C2054A6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7" creationId="{644E00D4-4A91-4904-9232-4D978D5E6094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8" creationId="{30A9A2D8-0E27-4D9A-8AB2-DC79A7BC41AD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9" creationId="{8E66065C-BD2E-4971-8F5E-35D78C10D3D6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10" creationId="{63FD1B6C-D104-46AC-8B26-0912EB1E99BC}"/>
          </ac:spMkLst>
        </pc:spChg>
        <pc:spChg chg="add mod ord">
          <ac:chgData name="M104020052" userId="52767be9-8509-4d64-ad99-2ea05bababaf" providerId="ADAL" clId="{278F6ECC-FA19-4DA4-BD2A-5C8D1E0B9D77}" dt="2022-04-06T05:43:07.283" v="2474" actId="700"/>
          <ac:spMkLst>
            <pc:docMk/>
            <pc:sldMk cId="615279741" sldId="318"/>
            <ac:spMk id="11" creationId="{03591C1F-1062-415D-AEBC-3F72D42BC378}"/>
          </ac:spMkLst>
        </pc:spChg>
        <pc:picChg chg="add">
          <ac:chgData name="M104020052" userId="52767be9-8509-4d64-ad99-2ea05bababaf" providerId="ADAL" clId="{278F6ECC-FA19-4DA4-BD2A-5C8D1E0B9D77}" dt="2022-04-06T05:43:02.205" v="2473" actId="22"/>
          <ac:picMkLst>
            <pc:docMk/>
            <pc:sldMk cId="615279741" sldId="318"/>
            <ac:picMk id="6" creationId="{FB3558A0-F40C-48AC-A4E7-42E673280517}"/>
          </ac:picMkLst>
        </pc:picChg>
      </pc:sldChg>
      <pc:sldChg chg="addSp delSp modSp new mod">
        <pc:chgData name="M104020052" userId="52767be9-8509-4d64-ad99-2ea05bababaf" providerId="ADAL" clId="{278F6ECC-FA19-4DA4-BD2A-5C8D1E0B9D77}" dt="2022-04-06T05:45:07.379" v="2493" actId="1076"/>
        <pc:sldMkLst>
          <pc:docMk/>
          <pc:sldMk cId="2446286104" sldId="319"/>
        </pc:sldMkLst>
        <pc:spChg chg="del mod">
          <ac:chgData name="M104020052" userId="52767be9-8509-4d64-ad99-2ea05bababaf" providerId="ADAL" clId="{278F6ECC-FA19-4DA4-BD2A-5C8D1E0B9D77}" dt="2022-04-06T05:45:00.023" v="2491" actId="478"/>
          <ac:spMkLst>
            <pc:docMk/>
            <pc:sldMk cId="2446286104" sldId="319"/>
            <ac:spMk id="2" creationId="{7967E445-3D9C-4ECA-8009-68E611A14B66}"/>
          </ac:spMkLst>
        </pc:spChg>
        <pc:spChg chg="del mod">
          <ac:chgData name="M104020052" userId="52767be9-8509-4d64-ad99-2ea05bababaf" providerId="ADAL" clId="{278F6ECC-FA19-4DA4-BD2A-5C8D1E0B9D77}" dt="2022-04-06T05:43:21.546" v="2481" actId="478"/>
          <ac:spMkLst>
            <pc:docMk/>
            <pc:sldMk cId="2446286104" sldId="319"/>
            <ac:spMk id="3" creationId="{31C70C92-747D-4C9D-9303-0ECF4ADD2691}"/>
          </ac:spMkLst>
        </pc:spChg>
        <pc:spChg chg="del">
          <ac:chgData name="M104020052" userId="52767be9-8509-4d64-ad99-2ea05bababaf" providerId="ADAL" clId="{278F6ECC-FA19-4DA4-BD2A-5C8D1E0B9D77}" dt="2022-04-06T05:43:20.476" v="2479" actId="478"/>
          <ac:spMkLst>
            <pc:docMk/>
            <pc:sldMk cId="2446286104" sldId="319"/>
            <ac:spMk id="4" creationId="{EA6EA9CC-0D61-4924-AC8B-BCD418B3E349}"/>
          </ac:spMkLst>
        </pc:spChg>
        <pc:spChg chg="del">
          <ac:chgData name="M104020052" userId="52767be9-8509-4d64-ad99-2ea05bababaf" providerId="ADAL" clId="{278F6ECC-FA19-4DA4-BD2A-5C8D1E0B9D77}" dt="2022-04-06T05:43:19.356" v="2478" actId="478"/>
          <ac:spMkLst>
            <pc:docMk/>
            <pc:sldMk cId="2446286104" sldId="319"/>
            <ac:spMk id="5" creationId="{212F36F4-6815-4856-877B-36CE6E606471}"/>
          </ac:spMkLst>
        </pc:spChg>
        <pc:spChg chg="del">
          <ac:chgData name="M104020052" userId="52767be9-8509-4d64-ad99-2ea05bababaf" providerId="ADAL" clId="{278F6ECC-FA19-4DA4-BD2A-5C8D1E0B9D77}" dt="2022-04-06T05:43:18.599" v="2477" actId="478"/>
          <ac:spMkLst>
            <pc:docMk/>
            <pc:sldMk cId="2446286104" sldId="319"/>
            <ac:spMk id="6" creationId="{75883F30-48F3-4DB7-A86E-C47CE77A5DF3}"/>
          </ac:spMkLst>
        </pc:spChg>
        <pc:spChg chg="mod">
          <ac:chgData name="M104020052" userId="52767be9-8509-4d64-ad99-2ea05bababaf" providerId="ADAL" clId="{278F6ECC-FA19-4DA4-BD2A-5C8D1E0B9D77}" dt="2022-04-06T05:44:58.328" v="2490"/>
          <ac:spMkLst>
            <pc:docMk/>
            <pc:sldMk cId="2446286104" sldId="319"/>
            <ac:spMk id="10" creationId="{BB31446C-76EF-4272-B341-577EEB96D38F}"/>
          </ac:spMkLst>
        </pc:spChg>
        <pc:spChg chg="mod">
          <ac:chgData name="M104020052" userId="52767be9-8509-4d64-ad99-2ea05bababaf" providerId="ADAL" clId="{278F6ECC-FA19-4DA4-BD2A-5C8D1E0B9D77}" dt="2022-04-06T05:44:58.328" v="2490"/>
          <ac:spMkLst>
            <pc:docMk/>
            <pc:sldMk cId="2446286104" sldId="319"/>
            <ac:spMk id="11" creationId="{E41F6E3D-0B6F-4A5A-815F-845AB0D26B27}"/>
          </ac:spMkLst>
        </pc:spChg>
        <pc:spChg chg="mod">
          <ac:chgData name="M104020052" userId="52767be9-8509-4d64-ad99-2ea05bababaf" providerId="ADAL" clId="{278F6ECC-FA19-4DA4-BD2A-5C8D1E0B9D77}" dt="2022-04-06T05:44:58.328" v="2490"/>
          <ac:spMkLst>
            <pc:docMk/>
            <pc:sldMk cId="2446286104" sldId="319"/>
            <ac:spMk id="12" creationId="{B41F5D3E-4B8A-40E2-BFAE-4D611DB4F87D}"/>
          </ac:spMkLst>
        </pc:spChg>
        <pc:spChg chg="add mod">
          <ac:chgData name="M104020052" userId="52767be9-8509-4d64-ad99-2ea05bababaf" providerId="ADAL" clId="{278F6ECC-FA19-4DA4-BD2A-5C8D1E0B9D77}" dt="2022-04-06T05:44:58.328" v="2490"/>
          <ac:spMkLst>
            <pc:docMk/>
            <pc:sldMk cId="2446286104" sldId="319"/>
            <ac:spMk id="13" creationId="{90A726EA-C75B-41EC-B83D-2E7109781B13}"/>
          </ac:spMkLst>
        </pc:spChg>
        <pc:grpChg chg="add mod">
          <ac:chgData name="M104020052" userId="52767be9-8509-4d64-ad99-2ea05bababaf" providerId="ADAL" clId="{278F6ECC-FA19-4DA4-BD2A-5C8D1E0B9D77}" dt="2022-04-06T05:44:58.328" v="2490"/>
          <ac:grpSpMkLst>
            <pc:docMk/>
            <pc:sldMk cId="2446286104" sldId="319"/>
            <ac:grpSpMk id="9" creationId="{8B33BE6C-11D3-45E7-93BC-F4F8E4D2FEAF}"/>
          </ac:grpSpMkLst>
        </pc:grpChg>
        <pc:picChg chg="add mod">
          <ac:chgData name="M104020052" userId="52767be9-8509-4d64-ad99-2ea05bababaf" providerId="ADAL" clId="{278F6ECC-FA19-4DA4-BD2A-5C8D1E0B9D77}" dt="2022-04-06T05:45:07.379" v="2493" actId="1076"/>
          <ac:picMkLst>
            <pc:docMk/>
            <pc:sldMk cId="2446286104" sldId="319"/>
            <ac:picMk id="8" creationId="{889D2953-73B4-4D20-AAC8-BFA3768B0D9E}"/>
          </ac:picMkLst>
        </pc:picChg>
      </pc:sldChg>
      <pc:sldChg chg="new add del">
        <pc:chgData name="M104020052" userId="52767be9-8509-4d64-ad99-2ea05bababaf" providerId="ADAL" clId="{278F6ECC-FA19-4DA4-BD2A-5C8D1E0B9D77}" dt="2022-04-06T05:51:55.819" v="2547" actId="47"/>
        <pc:sldMkLst>
          <pc:docMk/>
          <pc:sldMk cId="2006755536" sldId="320"/>
        </pc:sldMkLst>
      </pc:sldChg>
      <pc:sldChg chg="addSp delSp modSp add mod ord">
        <pc:chgData name="M104020052" userId="52767be9-8509-4d64-ad99-2ea05bababaf" providerId="ADAL" clId="{278F6ECC-FA19-4DA4-BD2A-5C8D1E0B9D77}" dt="2022-04-06T05:51:27.491" v="2539" actId="1076"/>
        <pc:sldMkLst>
          <pc:docMk/>
          <pc:sldMk cId="1673486912" sldId="321"/>
        </pc:sldMkLst>
        <pc:picChg chg="add mod">
          <ac:chgData name="M104020052" userId="52767be9-8509-4d64-ad99-2ea05bababaf" providerId="ADAL" clId="{278F6ECC-FA19-4DA4-BD2A-5C8D1E0B9D77}" dt="2022-04-06T05:51:27.491" v="2539" actId="1076"/>
          <ac:picMkLst>
            <pc:docMk/>
            <pc:sldMk cId="1673486912" sldId="321"/>
            <ac:picMk id="8" creationId="{D65467AE-45E9-49ED-9CAD-F78FF75026FC}"/>
          </ac:picMkLst>
        </pc:picChg>
        <pc:picChg chg="del">
          <ac:chgData name="M104020052" userId="52767be9-8509-4d64-ad99-2ea05bababaf" providerId="ADAL" clId="{278F6ECC-FA19-4DA4-BD2A-5C8D1E0B9D77}" dt="2022-04-06T05:46:10.366" v="2502" actId="478"/>
          <ac:picMkLst>
            <pc:docMk/>
            <pc:sldMk cId="1673486912" sldId="321"/>
            <ac:picMk id="9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49:50.990" v="2523" actId="1076"/>
          <ac:picMkLst>
            <pc:docMk/>
            <pc:sldMk cId="1673486912" sldId="321"/>
            <ac:picMk id="95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6:08.624" v="2500" actId="478"/>
          <ac:picMkLst>
            <pc:docMk/>
            <pc:sldMk cId="1673486912" sldId="321"/>
            <ac:picMk id="96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6:09.155" v="2501" actId="478"/>
          <ac:picMkLst>
            <pc:docMk/>
            <pc:sldMk cId="1673486912" sldId="321"/>
            <ac:picMk id="97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6:06.897" v="2499" actId="478"/>
          <ac:picMkLst>
            <pc:docMk/>
            <pc:sldMk cId="1673486912" sldId="321"/>
            <ac:picMk id="98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1:48.012" v="2546" actId="1076"/>
        <pc:sldMkLst>
          <pc:docMk/>
          <pc:sldMk cId="3506288459" sldId="322"/>
        </pc:sldMkLst>
        <pc:picChg chg="del">
          <ac:chgData name="M104020052" userId="52767be9-8509-4d64-ad99-2ea05bababaf" providerId="ADAL" clId="{278F6ECC-FA19-4DA4-BD2A-5C8D1E0B9D77}" dt="2022-04-06T05:50:18.767" v="2528" actId="478"/>
          <ac:picMkLst>
            <pc:docMk/>
            <pc:sldMk cId="3506288459" sldId="322"/>
            <ac:picMk id="9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1:46.189" v="2545" actId="14100"/>
          <ac:picMkLst>
            <pc:docMk/>
            <pc:sldMk cId="3506288459" sldId="322"/>
            <ac:picMk id="96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1:48.012" v="2546" actId="1076"/>
          <ac:picMkLst>
            <pc:docMk/>
            <pc:sldMk cId="3506288459" sldId="322"/>
            <ac:picMk id="97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47:20.871" v="2514" actId="478"/>
          <ac:picMkLst>
            <pc:docMk/>
            <pc:sldMk cId="3506288459" sldId="322"/>
            <ac:picMk id="98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2:19.212" v="2558" actId="1076"/>
        <pc:sldMkLst>
          <pc:docMk/>
          <pc:sldMk cId="952179101" sldId="323"/>
        </pc:sldMkLst>
        <pc:picChg chg="del">
          <ac:chgData name="M104020052" userId="52767be9-8509-4d64-ad99-2ea05bababaf" providerId="ADAL" clId="{278F6ECC-FA19-4DA4-BD2A-5C8D1E0B9D77}" dt="2022-04-06T05:52:03.760" v="2550" actId="478"/>
          <ac:picMkLst>
            <pc:docMk/>
            <pc:sldMk cId="952179101" sldId="323"/>
            <ac:picMk id="10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2:19.212" v="2558" actId="1076"/>
          <ac:picMkLst>
            <pc:docMk/>
            <pc:sldMk cId="952179101" sldId="323"/>
            <ac:picMk id="105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2:05.046" v="2552" actId="478"/>
          <ac:picMkLst>
            <pc:docMk/>
            <pc:sldMk cId="952179101" sldId="323"/>
            <ac:picMk id="106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2:04.583" v="2551" actId="478"/>
          <ac:picMkLst>
            <pc:docMk/>
            <pc:sldMk cId="952179101" sldId="323"/>
            <ac:picMk id="107" creationId="{00000000-0000-0000-0000-000000000000}"/>
          </ac:picMkLst>
        </pc:picChg>
      </pc:sldChg>
      <pc:sldChg chg="addSp delSp modSp add mod">
        <pc:chgData name="M104020052" userId="52767be9-8509-4d64-ad99-2ea05bababaf" providerId="ADAL" clId="{278F6ECC-FA19-4DA4-BD2A-5C8D1E0B9D77}" dt="2022-04-06T05:53:10.746" v="2575" actId="12788"/>
        <pc:sldMkLst>
          <pc:docMk/>
          <pc:sldMk cId="1351215437" sldId="324"/>
        </pc:sldMkLst>
        <pc:picChg chg="add del mod">
          <ac:chgData name="M104020052" userId="52767be9-8509-4d64-ad99-2ea05bababaf" providerId="ADAL" clId="{278F6ECC-FA19-4DA4-BD2A-5C8D1E0B9D77}" dt="2022-04-06T05:52:38.607" v="2565"/>
          <ac:picMkLst>
            <pc:docMk/>
            <pc:sldMk cId="1351215437" sldId="324"/>
            <ac:picMk id="7" creationId="{919368FF-8591-416D-8D3D-89EBC2ED9714}"/>
          </ac:picMkLst>
        </pc:picChg>
        <pc:picChg chg="add del">
          <ac:chgData name="M104020052" userId="52767be9-8509-4d64-ad99-2ea05bababaf" providerId="ADAL" clId="{278F6ECC-FA19-4DA4-BD2A-5C8D1E0B9D77}" dt="2022-04-06T05:52:45.905" v="2568" actId="478"/>
          <ac:picMkLst>
            <pc:docMk/>
            <pc:sldMk cId="1351215437" sldId="324"/>
            <ac:picMk id="104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2:26.378" v="2559" actId="478"/>
          <ac:picMkLst>
            <pc:docMk/>
            <pc:sldMk cId="1351215437" sldId="324"/>
            <ac:picMk id="105" creationId="{00000000-0000-0000-0000-000000000000}"/>
          </ac:picMkLst>
        </pc:picChg>
        <pc:picChg chg="add del">
          <ac:chgData name="M104020052" userId="52767be9-8509-4d64-ad99-2ea05bababaf" providerId="ADAL" clId="{278F6ECC-FA19-4DA4-BD2A-5C8D1E0B9D77}" dt="2022-04-06T05:52:46.527" v="2569" actId="478"/>
          <ac:picMkLst>
            <pc:docMk/>
            <pc:sldMk cId="1351215437" sldId="324"/>
            <ac:picMk id="106" creationId="{00000000-0000-0000-0000-000000000000}"/>
          </ac:picMkLst>
        </pc:picChg>
        <pc:picChg chg="mod modCrop">
          <ac:chgData name="M104020052" userId="52767be9-8509-4d64-ad99-2ea05bababaf" providerId="ADAL" clId="{278F6ECC-FA19-4DA4-BD2A-5C8D1E0B9D77}" dt="2022-04-06T05:53:10.746" v="2575" actId="12788"/>
          <ac:picMkLst>
            <pc:docMk/>
            <pc:sldMk cId="1351215437" sldId="324"/>
            <ac:picMk id="107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3:26.579" v="2580" actId="1076"/>
        <pc:sldMkLst>
          <pc:docMk/>
          <pc:sldMk cId="2461536068" sldId="325"/>
        </pc:sldMkLst>
        <pc:picChg chg="mod">
          <ac:chgData name="M104020052" userId="52767be9-8509-4d64-ad99-2ea05bababaf" providerId="ADAL" clId="{278F6ECC-FA19-4DA4-BD2A-5C8D1E0B9D77}" dt="2022-04-06T05:53:19.877" v="2578" actId="1076"/>
          <ac:picMkLst>
            <pc:docMk/>
            <pc:sldMk cId="2461536068" sldId="325"/>
            <ac:picMk id="104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3:26.579" v="2580" actId="1076"/>
          <ac:picMkLst>
            <pc:docMk/>
            <pc:sldMk cId="2461536068" sldId="325"/>
            <ac:picMk id="106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2:43.822" v="2567" actId="478"/>
          <ac:picMkLst>
            <pc:docMk/>
            <pc:sldMk cId="2461536068" sldId="325"/>
            <ac:picMk id="107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4:23.352" v="2594" actId="14100"/>
        <pc:sldMkLst>
          <pc:docMk/>
          <pc:sldMk cId="4069252411" sldId="326"/>
        </pc:sldMkLst>
        <pc:picChg chg="mod">
          <ac:chgData name="M104020052" userId="52767be9-8509-4d64-ad99-2ea05bababaf" providerId="ADAL" clId="{278F6ECC-FA19-4DA4-BD2A-5C8D1E0B9D77}" dt="2022-04-06T05:54:23.352" v="2594" actId="14100"/>
          <ac:picMkLst>
            <pc:docMk/>
            <pc:sldMk cId="4069252411" sldId="326"/>
            <ac:picMk id="113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4:19.646" v="2593" actId="1076"/>
          <ac:picMkLst>
            <pc:docMk/>
            <pc:sldMk cId="4069252411" sldId="326"/>
            <ac:picMk id="114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4:11.560" v="2589" actId="478"/>
          <ac:picMkLst>
            <pc:docMk/>
            <pc:sldMk cId="4069252411" sldId="326"/>
            <ac:picMk id="115" creationId="{00000000-0000-0000-0000-000000000000}"/>
          </ac:picMkLst>
        </pc:picChg>
      </pc:sldChg>
      <pc:sldChg chg="add del">
        <pc:chgData name="M104020052" userId="52767be9-8509-4d64-ad99-2ea05bababaf" providerId="ADAL" clId="{278F6ECC-FA19-4DA4-BD2A-5C8D1E0B9D77}" dt="2022-04-06T05:54:27.025" v="2595" actId="47"/>
        <pc:sldMkLst>
          <pc:docMk/>
          <pc:sldMk cId="1205582984" sldId="327"/>
        </pc:sldMkLst>
      </pc:sldChg>
      <pc:sldChg chg="delSp modSp add mod">
        <pc:chgData name="M104020052" userId="52767be9-8509-4d64-ad99-2ea05bababaf" providerId="ADAL" clId="{278F6ECC-FA19-4DA4-BD2A-5C8D1E0B9D77}" dt="2022-04-06T05:55:37.547" v="2607" actId="1076"/>
        <pc:sldMkLst>
          <pc:docMk/>
          <pc:sldMk cId="3461386352" sldId="327"/>
        </pc:sldMkLst>
        <pc:picChg chg="mod">
          <ac:chgData name="M104020052" userId="52767be9-8509-4d64-ad99-2ea05bababaf" providerId="ADAL" clId="{278F6ECC-FA19-4DA4-BD2A-5C8D1E0B9D77}" dt="2022-04-06T05:55:34.068" v="2606" actId="1076"/>
          <ac:picMkLst>
            <pc:docMk/>
            <pc:sldMk cId="3461386352" sldId="327"/>
            <ac:picMk id="121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5:37.547" v="2607" actId="1076"/>
          <ac:picMkLst>
            <pc:docMk/>
            <pc:sldMk cId="3461386352" sldId="327"/>
            <ac:picMk id="122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5:30.439" v="2605" actId="478"/>
          <ac:picMkLst>
            <pc:docMk/>
            <pc:sldMk cId="3461386352" sldId="327"/>
            <ac:picMk id="123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6:39.469" v="2618" actId="1076"/>
        <pc:sldMkLst>
          <pc:docMk/>
          <pc:sldMk cId="3623801890" sldId="328"/>
        </pc:sldMkLst>
        <pc:picChg chg="mod">
          <ac:chgData name="M104020052" userId="52767be9-8509-4d64-ad99-2ea05bababaf" providerId="ADAL" clId="{278F6ECC-FA19-4DA4-BD2A-5C8D1E0B9D77}" dt="2022-04-06T05:56:35.075" v="2615" actId="1076"/>
          <ac:picMkLst>
            <pc:docMk/>
            <pc:sldMk cId="3623801890" sldId="328"/>
            <ac:picMk id="78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6:39.469" v="2618" actId="1076"/>
          <ac:picMkLst>
            <pc:docMk/>
            <pc:sldMk cId="3623801890" sldId="328"/>
            <ac:picMk id="79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6:31.645" v="2614" actId="478"/>
          <ac:picMkLst>
            <pc:docMk/>
            <pc:sldMk cId="3623801890" sldId="328"/>
            <ac:picMk id="80" creationId="{00000000-0000-0000-0000-000000000000}"/>
          </ac:picMkLst>
        </pc:picChg>
      </pc:sldChg>
      <pc:sldChg chg="delSp modSp add mod">
        <pc:chgData name="M104020052" userId="52767be9-8509-4d64-ad99-2ea05bababaf" providerId="ADAL" clId="{278F6ECC-FA19-4DA4-BD2A-5C8D1E0B9D77}" dt="2022-04-06T05:57:10.069" v="2629" actId="1076"/>
        <pc:sldMkLst>
          <pc:docMk/>
          <pc:sldMk cId="578708911" sldId="329"/>
        </pc:sldMkLst>
        <pc:picChg chg="mod">
          <ac:chgData name="M104020052" userId="52767be9-8509-4d64-ad99-2ea05bababaf" providerId="ADAL" clId="{278F6ECC-FA19-4DA4-BD2A-5C8D1E0B9D77}" dt="2022-04-06T05:57:05.181" v="2626" actId="1076"/>
          <ac:picMkLst>
            <pc:docMk/>
            <pc:sldMk cId="578708911" sldId="329"/>
            <ac:picMk id="86" creationId="{00000000-0000-0000-0000-000000000000}"/>
          </ac:picMkLst>
        </pc:picChg>
        <pc:picChg chg="mod">
          <ac:chgData name="M104020052" userId="52767be9-8509-4d64-ad99-2ea05bababaf" providerId="ADAL" clId="{278F6ECC-FA19-4DA4-BD2A-5C8D1E0B9D77}" dt="2022-04-06T05:57:10.069" v="2629" actId="1076"/>
          <ac:picMkLst>
            <pc:docMk/>
            <pc:sldMk cId="578708911" sldId="329"/>
            <ac:picMk id="87" creationId="{00000000-0000-0000-0000-000000000000}"/>
          </ac:picMkLst>
        </pc:picChg>
        <pc:picChg chg="del">
          <ac:chgData name="M104020052" userId="52767be9-8509-4d64-ad99-2ea05bababaf" providerId="ADAL" clId="{278F6ECC-FA19-4DA4-BD2A-5C8D1E0B9D77}" dt="2022-04-06T05:57:03.007" v="2625" actId="478"/>
          <ac:picMkLst>
            <pc:docMk/>
            <pc:sldMk cId="578708911" sldId="329"/>
            <ac:picMk id="88" creationId="{00000000-0000-0000-0000-000000000000}"/>
          </ac:picMkLst>
        </pc:picChg>
      </pc:sldChg>
      <pc:sldMasterChg chg="delSldLayout">
        <pc:chgData name="M104020052" userId="52767be9-8509-4d64-ad99-2ea05bababaf" providerId="ADAL" clId="{278F6ECC-FA19-4DA4-BD2A-5C8D1E0B9D77}" dt="2022-04-06T05:42:43.015" v="2470" actId="2696"/>
        <pc:sldMasterMkLst>
          <pc:docMk/>
          <pc:sldMasterMk cId="0" sldId="2147483675"/>
        </pc:sldMasterMkLst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M104020052" userId="52767be9-8509-4d64-ad99-2ea05bababaf" providerId="ADAL" clId="{278F6ECC-FA19-4DA4-BD2A-5C8D1E0B9D77}" dt="2022-04-06T05:42:32.674" v="2468" actId="2696"/>
          <pc:sldLayoutMkLst>
            <pc:docMk/>
            <pc:sldMasterMk cId="0" sldId="2147483675"/>
            <pc:sldLayoutMk cId="0" sldId="2147483656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57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M104020052" userId="52767be9-8509-4d64-ad99-2ea05bababaf" providerId="ADAL" clId="{278F6ECC-FA19-4DA4-BD2A-5C8D1E0B9D77}" dt="2022-04-06T05:42:43.015" v="2470" actId="2696"/>
          <pc:sldLayoutMkLst>
            <pc:docMk/>
            <pc:sldMasterMk cId="0" sldId="2147483675"/>
            <pc:sldLayoutMk cId="0" sldId="2147483668"/>
          </pc:sldLayoutMkLst>
        </pc:sldLayoutChg>
        <pc:sldLayoutChg chg="del">
          <pc:chgData name="M104020052" userId="52767be9-8509-4d64-ad99-2ea05bababaf" providerId="ADAL" clId="{278F6ECC-FA19-4DA4-BD2A-5C8D1E0B9D77}" dt="2022-04-06T05:42:43.015" v="2470" actId="2696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70"/>
          </pc:sldLayoutMkLst>
        </pc:sldLayoutChg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5"/>
            <pc:sldLayoutMk cId="0" sldId="2147483671"/>
          </pc:sldLayoutMkLst>
        </pc:sldLayoutChg>
      </pc:sldMasterChg>
      <pc:sldMasterChg chg="del delSldLayout">
        <pc:chgData name="M104020052" userId="52767be9-8509-4d64-ad99-2ea05bababaf" providerId="ADAL" clId="{278F6ECC-FA19-4DA4-BD2A-5C8D1E0B9D77}" dt="2022-04-06T05:19:02.594" v="2386" actId="47"/>
        <pc:sldMasterMkLst>
          <pc:docMk/>
          <pc:sldMasterMk cId="0" sldId="2147483676"/>
        </pc:sldMasterMkLst>
        <pc:sldLayoutChg chg="del">
          <pc:chgData name="M104020052" userId="52767be9-8509-4d64-ad99-2ea05bababaf" providerId="ADAL" clId="{278F6ECC-FA19-4DA4-BD2A-5C8D1E0B9D77}" dt="2022-04-06T05:19:02.594" v="2386" actId="47"/>
          <pc:sldLayoutMkLst>
            <pc:docMk/>
            <pc:sldMasterMk cId="0" sldId="2147483676"/>
            <pc:sldLayoutMk cId="0" sldId="2147483674"/>
          </pc:sldLayoutMkLst>
        </pc:sldLayoutChg>
      </pc:sldMasterChg>
    </pc:docChg>
  </pc:docChgLst>
  <pc:docChgLst>
    <pc:chgData name="M104020052" userId="52767be9-8509-4d64-ad99-2ea05bababaf" providerId="ADAL" clId="{B8455E53-A063-4D49-9B6F-5D603071CDD7}"/>
    <pc:docChg chg="undo redo custSel modSld modMainMaster">
      <pc:chgData name="M104020052" userId="52767be9-8509-4d64-ad99-2ea05bababaf" providerId="ADAL" clId="{B8455E53-A063-4D49-9B6F-5D603071CDD7}" dt="2022-04-05T11:02:46.134" v="211" actId="20577"/>
      <pc:docMkLst>
        <pc:docMk/>
      </pc:docMkLst>
      <pc:sldChg chg="modSp mod">
        <pc:chgData name="M104020052" userId="52767be9-8509-4d64-ad99-2ea05bababaf" providerId="ADAL" clId="{B8455E53-A063-4D49-9B6F-5D603071CDD7}" dt="2022-04-05T11:01:21.756" v="196" actId="1076"/>
        <pc:sldMkLst>
          <pc:docMk/>
          <pc:sldMk cId="0" sldId="256"/>
        </pc:sldMkLst>
        <pc:spChg chg="mod ord">
          <ac:chgData name="M104020052" userId="52767be9-8509-4d64-ad99-2ea05bababaf" providerId="ADAL" clId="{B8455E53-A063-4D49-9B6F-5D603071CDD7}" dt="2022-04-05T11:00:53.437" v="192" actId="167"/>
          <ac:spMkLst>
            <pc:docMk/>
            <pc:sldMk cId="0" sldId="256"/>
            <ac:spMk id="872" creationId="{00000000-0000-0000-0000-000000000000}"/>
          </ac:spMkLst>
        </pc:spChg>
        <pc:spChg chg="mod">
          <ac:chgData name="M104020052" userId="52767be9-8509-4d64-ad99-2ea05bababaf" providerId="ADAL" clId="{B8455E53-A063-4D49-9B6F-5D603071CDD7}" dt="2022-04-05T11:00:37.372" v="191" actId="1076"/>
          <ac:spMkLst>
            <pc:docMk/>
            <pc:sldMk cId="0" sldId="256"/>
            <ac:spMk id="889" creationId="{00000000-0000-0000-0000-000000000000}"/>
          </ac:spMkLst>
        </pc:spChg>
        <pc:grpChg chg="mod">
          <ac:chgData name="M104020052" userId="52767be9-8509-4d64-ad99-2ea05bababaf" providerId="ADAL" clId="{B8455E53-A063-4D49-9B6F-5D603071CDD7}" dt="2022-04-05T11:01:21.756" v="196" actId="1076"/>
          <ac:grpSpMkLst>
            <pc:docMk/>
            <pc:sldMk cId="0" sldId="256"/>
            <ac:grpSpMk id="890" creationId="{00000000-0000-0000-0000-000000000000}"/>
          </ac:grpSpMkLst>
        </pc:grpChg>
      </pc:sldChg>
      <pc:sldChg chg="modSp mod modNotes">
        <pc:chgData name="M104020052" userId="52767be9-8509-4d64-ad99-2ea05bababaf" providerId="ADAL" clId="{B8455E53-A063-4D49-9B6F-5D603071CDD7}" dt="2022-04-05T11:02:46.134" v="211" actId="20577"/>
        <pc:sldMkLst>
          <pc:docMk/>
          <pc:sldMk cId="0" sldId="257"/>
        </pc:sldMkLst>
        <pc:spChg chg="mod">
          <ac:chgData name="M104020052" userId="52767be9-8509-4d64-ad99-2ea05bababaf" providerId="ADAL" clId="{B8455E53-A063-4D49-9B6F-5D603071CDD7}" dt="2022-04-05T11:02:46.134" v="211" actId="20577"/>
          <ac:spMkLst>
            <pc:docMk/>
            <pc:sldMk cId="0" sldId="257"/>
            <ac:spMk id="943" creationId="{00000000-0000-0000-0000-000000000000}"/>
          </ac:spMkLst>
        </pc:spChg>
      </pc:sldChg>
      <pc:sldChg chg="modNotes">
        <pc:chgData name="M104020052" userId="52767be9-8509-4d64-ad99-2ea05bababaf" providerId="ADAL" clId="{B8455E53-A063-4D49-9B6F-5D603071CDD7}" dt="2022-04-05T10:52:11.434" v="9" actId="2711"/>
        <pc:sldMkLst>
          <pc:docMk/>
          <pc:sldMk cId="0" sldId="260"/>
        </pc:sldMkLst>
      </pc:sldChg>
      <pc:sldChg chg="modNotes">
        <pc:chgData name="M104020052" userId="52767be9-8509-4d64-ad99-2ea05bababaf" providerId="ADAL" clId="{B8455E53-A063-4D49-9B6F-5D603071CDD7}" dt="2022-04-05T10:52:08.770" v="8" actId="2711"/>
        <pc:sldMkLst>
          <pc:docMk/>
          <pc:sldMk cId="0" sldId="276"/>
        </pc:sldMkLst>
      </pc:sldChg>
      <pc:sldChg chg="modNotes">
        <pc:chgData name="M104020052" userId="52767be9-8509-4d64-ad99-2ea05bababaf" providerId="ADAL" clId="{B8455E53-A063-4D49-9B6F-5D603071CDD7}" dt="2022-04-05T10:52:01.146" v="3" actId="2711"/>
        <pc:sldMkLst>
          <pc:docMk/>
          <pc:sldMk cId="0" sldId="281"/>
        </pc:sldMkLst>
      </pc:sldChg>
      <pc:sldMasterChg chg="delSp modSp mod modSldLayout">
        <pc:chgData name="M104020052" userId="52767be9-8509-4d64-ad99-2ea05bababaf" providerId="ADAL" clId="{B8455E53-A063-4D49-9B6F-5D603071CDD7}" dt="2022-04-05T10:54:48.968" v="70" actId="478"/>
        <pc:sldMasterMkLst>
          <pc:docMk/>
          <pc:sldMasterMk cId="0" sldId="2147483675"/>
        </pc:sldMasterMkLst>
        <pc:spChg chg="del mod">
          <ac:chgData name="M104020052" userId="52767be9-8509-4d64-ad99-2ea05bababaf" providerId="ADAL" clId="{B8455E53-A063-4D49-9B6F-5D603071CDD7}" dt="2022-04-05T10:54:48.057" v="69" actId="478"/>
          <ac:spMkLst>
            <pc:docMk/>
            <pc:sldMasterMk cId="0" sldId="2147483675"/>
            <ac:spMk id="6" creationId="{00000000-0000-0000-0000-000000000000}"/>
          </ac:spMkLst>
        </pc:spChg>
        <pc:spChg chg="del mod">
          <ac:chgData name="M104020052" userId="52767be9-8509-4d64-ad99-2ea05bababaf" providerId="ADAL" clId="{B8455E53-A063-4D49-9B6F-5D603071CDD7}" dt="2022-04-05T10:54:48.968" v="70" actId="478"/>
          <ac:spMkLst>
            <pc:docMk/>
            <pc:sldMasterMk cId="0" sldId="2147483675"/>
            <ac:spMk id="7" creationId="{00000000-0000-0000-0000-000000000000}"/>
          </ac:spMkLst>
        </pc:spChg>
        <pc:sldLayoutChg chg="modSp">
          <pc:chgData name="M104020052" userId="52767be9-8509-4d64-ad99-2ea05bababaf" providerId="ADAL" clId="{B8455E53-A063-4D49-9B6F-5D603071CDD7}" dt="2022-04-05T10:51:55.059" v="1" actId="2711"/>
          <pc:sldLayoutMkLst>
            <pc:docMk/>
            <pc:sldMasterMk cId="0" sldId="2147483675"/>
            <pc:sldLayoutMk cId="0" sldId="2147483648"/>
          </pc:sldLayoutMkLst>
          <pc:spChg chg="mod">
            <ac:chgData name="M104020052" userId="52767be9-8509-4d64-ad99-2ea05bababaf" providerId="ADAL" clId="{B8455E53-A063-4D49-9B6F-5D603071CDD7}" dt="2022-04-05T10:51:51.415" v="0" actId="2711"/>
            <ac:spMkLst>
              <pc:docMk/>
              <pc:sldMasterMk cId="0" sldId="2147483675"/>
              <pc:sldLayoutMk cId="0" sldId="2147483648"/>
              <ac:spMk id="2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1:55.059" v="1" actId="2711"/>
            <ac:spMkLst>
              <pc:docMk/>
              <pc:sldMasterMk cId="0" sldId="2147483675"/>
              <pc:sldLayoutMk cId="0" sldId="2147483648"/>
              <ac:spMk id="30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1:57.387" v="2" actId="2711"/>
          <pc:sldLayoutMkLst>
            <pc:docMk/>
            <pc:sldMasterMk cId="0" sldId="2147483675"/>
            <pc:sldLayoutMk cId="0" sldId="2147483649"/>
          </pc:sldLayoutMkLst>
          <pc:spChg chg="mod">
            <ac:chgData name="M104020052" userId="52767be9-8509-4d64-ad99-2ea05bababaf" providerId="ADAL" clId="{B8455E53-A063-4D49-9B6F-5D603071CDD7}" dt="2022-04-05T10:51:57.387" v="2" actId="2711"/>
            <ac:spMkLst>
              <pc:docMk/>
              <pc:sldMasterMk cId="0" sldId="2147483675"/>
              <pc:sldLayoutMk cId="0" sldId="2147483649"/>
              <ac:spMk id="32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02.531" v="4" actId="2711"/>
          <pc:sldLayoutMkLst>
            <pc:docMk/>
            <pc:sldMasterMk cId="0" sldId="2147483675"/>
            <pc:sldLayoutMk cId="0" sldId="2147483650"/>
          </pc:sldLayoutMkLst>
          <pc:spChg chg="mod">
            <ac:chgData name="M104020052" userId="52767be9-8509-4d64-ad99-2ea05bababaf" providerId="ADAL" clId="{B8455E53-A063-4D49-9B6F-5D603071CDD7}" dt="2022-04-05T10:52:01.146" v="3" actId="2711"/>
            <ac:spMkLst>
              <pc:docMk/>
              <pc:sldMasterMk cId="0" sldId="2147483675"/>
              <pc:sldLayoutMk cId="0" sldId="2147483650"/>
              <ac:spMk id="6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02.531" v="4" actId="2711"/>
            <ac:spMkLst>
              <pc:docMk/>
              <pc:sldMasterMk cId="0" sldId="2147483675"/>
              <pc:sldLayoutMk cId="0" sldId="2147483650"/>
              <ac:spMk id="67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06.483" v="7" actId="2711"/>
          <pc:sldLayoutMkLst>
            <pc:docMk/>
            <pc:sldMasterMk cId="0" sldId="2147483675"/>
            <pc:sldLayoutMk cId="0" sldId="2147483651"/>
          </pc:sldLayoutMkLst>
          <pc:spChg chg="mod">
            <ac:chgData name="M104020052" userId="52767be9-8509-4d64-ad99-2ea05bababaf" providerId="ADAL" clId="{B8455E53-A063-4D49-9B6F-5D603071CDD7}" dt="2022-04-05T10:52:04.434" v="5" actId="2711"/>
            <ac:spMkLst>
              <pc:docMk/>
              <pc:sldMasterMk cId="0" sldId="2147483675"/>
              <pc:sldLayoutMk cId="0" sldId="2147483651"/>
              <ac:spMk id="98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05.762" v="6" actId="2711"/>
            <ac:spMkLst>
              <pc:docMk/>
              <pc:sldMasterMk cId="0" sldId="2147483675"/>
              <pc:sldLayoutMk cId="0" sldId="2147483651"/>
              <ac:spMk id="9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06.483" v="7" actId="2711"/>
            <ac:spMkLst>
              <pc:docMk/>
              <pc:sldMasterMk cId="0" sldId="2147483675"/>
              <pc:sldLayoutMk cId="0" sldId="2147483651"/>
              <ac:spMk id="100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08.770" v="8" actId="2711"/>
          <pc:sldLayoutMkLst>
            <pc:docMk/>
            <pc:sldMasterMk cId="0" sldId="2147483675"/>
            <pc:sldLayoutMk cId="0" sldId="2147483652"/>
          </pc:sldLayoutMkLst>
          <pc:spChg chg="mod">
            <ac:chgData name="M104020052" userId="52767be9-8509-4d64-ad99-2ea05bababaf" providerId="ADAL" clId="{B8455E53-A063-4D49-9B6F-5D603071CDD7}" dt="2022-04-05T10:52:08.770" v="8" actId="2711"/>
            <ac:spMkLst>
              <pc:docMk/>
              <pc:sldMasterMk cId="0" sldId="2147483675"/>
              <pc:sldLayoutMk cId="0" sldId="2147483652"/>
              <ac:spMk id="129" creationId="{00000000-0000-0000-0000-000000000000}"/>
            </ac:spMkLst>
          </pc:spChg>
        </pc:sldLayoutChg>
        <pc:sldLayoutChg chg="modSp mod">
          <pc:chgData name="M104020052" userId="52767be9-8509-4d64-ad99-2ea05bababaf" providerId="ADAL" clId="{B8455E53-A063-4D49-9B6F-5D603071CDD7}" dt="2022-04-05T10:52:20.010" v="11" actId="2711"/>
          <pc:sldLayoutMkLst>
            <pc:docMk/>
            <pc:sldMasterMk cId="0" sldId="2147483675"/>
            <pc:sldLayoutMk cId="0" sldId="2147483653"/>
          </pc:sldLayoutMkLst>
          <pc:spChg chg="mod">
            <ac:chgData name="M104020052" userId="52767be9-8509-4d64-ad99-2ea05bababaf" providerId="ADAL" clId="{B8455E53-A063-4D49-9B6F-5D603071CDD7}" dt="2022-04-05T10:52:15.910" v="10" actId="2711"/>
            <ac:spMkLst>
              <pc:docMk/>
              <pc:sldMasterMk cId="0" sldId="2147483675"/>
              <pc:sldLayoutMk cId="0" sldId="2147483653"/>
              <ac:spMk id="16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11.434" v="9" actId="2711"/>
            <ac:spMkLst>
              <pc:docMk/>
              <pc:sldMasterMk cId="0" sldId="2147483675"/>
              <pc:sldLayoutMk cId="0" sldId="2147483653"/>
              <ac:spMk id="16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20.010" v="11" actId="2711"/>
            <ac:spMkLst>
              <pc:docMk/>
              <pc:sldMasterMk cId="0" sldId="2147483675"/>
              <pc:sldLayoutMk cId="0" sldId="2147483653"/>
              <ac:spMk id="165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23.738" v="13" actId="2711"/>
          <pc:sldLayoutMkLst>
            <pc:docMk/>
            <pc:sldMasterMk cId="0" sldId="2147483675"/>
            <pc:sldLayoutMk cId="0" sldId="2147483654"/>
          </pc:sldLayoutMkLst>
          <pc:spChg chg="mod">
            <ac:chgData name="M104020052" userId="52767be9-8509-4d64-ad99-2ea05bababaf" providerId="ADAL" clId="{B8455E53-A063-4D49-9B6F-5D603071CDD7}" dt="2022-04-05T10:52:22.074" v="12" actId="2711"/>
            <ac:spMkLst>
              <pc:docMk/>
              <pc:sldMasterMk cId="0" sldId="2147483675"/>
              <pc:sldLayoutMk cId="0" sldId="2147483654"/>
              <ac:spMk id="18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23.738" v="13" actId="2711"/>
            <ac:spMkLst>
              <pc:docMk/>
              <pc:sldMasterMk cId="0" sldId="2147483675"/>
              <pc:sldLayoutMk cId="0" sldId="2147483654"/>
              <ac:spMk id="183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4:06.300" v="46" actId="2711"/>
          <pc:sldLayoutMkLst>
            <pc:docMk/>
            <pc:sldMasterMk cId="0" sldId="2147483675"/>
            <pc:sldLayoutMk cId="0" sldId="2147483655"/>
          </pc:sldLayoutMkLst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4:06.300" v="46" actId="2711"/>
            <ac:spMkLst>
              <pc:docMk/>
              <pc:sldMasterMk cId="0" sldId="2147483675"/>
              <pc:sldLayoutMk cId="0" sldId="2147483655"/>
              <ac:spMk id="227" creationId="{00000000-0000-0000-0000-000000000000}"/>
            </ac:spMkLst>
          </pc:spChg>
          <pc:grpChg chg="mod">
            <ac:chgData name="M104020052" userId="52767be9-8509-4d64-ad99-2ea05bababaf" providerId="ADAL" clId="{B8455E53-A063-4D49-9B6F-5D603071CDD7}" dt="2022-04-05T10:54:06.300" v="46" actId="2711"/>
            <ac:grpSpMkLst>
              <pc:docMk/>
              <pc:sldMasterMk cId="0" sldId="2147483675"/>
              <pc:sldLayoutMk cId="0" sldId="2147483655"/>
              <ac:grpSpMk id="228" creationId="{00000000-0000-0000-0000-000000000000}"/>
            </ac:grpSpMkLst>
          </pc:grpChg>
          <pc:grpChg chg="mod">
            <ac:chgData name="M104020052" userId="52767be9-8509-4d64-ad99-2ea05bababaf" providerId="ADAL" clId="{B8455E53-A063-4D49-9B6F-5D603071CDD7}" dt="2022-04-05T10:54:06.300" v="46" actId="2711"/>
            <ac:grpSpMkLst>
              <pc:docMk/>
              <pc:sldMasterMk cId="0" sldId="2147483675"/>
              <pc:sldLayoutMk cId="0" sldId="2147483655"/>
              <ac:grpSpMk id="245" creationId="{00000000-0000-0000-0000-000000000000}"/>
            </ac:grpSpMkLst>
          </pc:grpChg>
        </pc:sldLayoutChg>
        <pc:sldLayoutChg chg="modSp">
          <pc:chgData name="M104020052" userId="52767be9-8509-4d64-ad99-2ea05bababaf" providerId="ADAL" clId="{B8455E53-A063-4D49-9B6F-5D603071CDD7}" dt="2022-04-05T10:53:59.331" v="45" actId="2711"/>
          <pc:sldLayoutMkLst>
            <pc:docMk/>
            <pc:sldMasterMk cId="0" sldId="2147483675"/>
            <pc:sldLayoutMk cId="0" sldId="2147483656"/>
          </pc:sldLayoutMkLst>
          <pc:spChg chg="mod">
            <ac:chgData name="M104020052" userId="52767be9-8509-4d64-ad99-2ea05bababaf" providerId="ADAL" clId="{B8455E53-A063-4D49-9B6F-5D603071CDD7}" dt="2022-04-05T10:53:59.331" v="45" actId="2711"/>
            <ac:spMkLst>
              <pc:docMk/>
              <pc:sldMasterMk cId="0" sldId="2147483675"/>
              <pc:sldLayoutMk cId="0" sldId="2147483656"/>
              <ac:spMk id="255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3:56.096" v="44" actId="2711"/>
          <pc:sldLayoutMkLst>
            <pc:docMk/>
            <pc:sldMasterMk cId="0" sldId="2147483675"/>
            <pc:sldLayoutMk cId="0" sldId="2147483657"/>
          </pc:sldLayoutMkLst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7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7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9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9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9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56.096" v="44" actId="2711"/>
            <ac:spMkLst>
              <pc:docMk/>
              <pc:sldMasterMk cId="0" sldId="2147483675"/>
              <pc:sldLayoutMk cId="0" sldId="2147483657"/>
              <ac:spMk id="297" creationId="{00000000-0000-0000-0000-000000000000}"/>
            </ac:spMkLst>
          </pc:spChg>
          <pc:grpChg chg="mod">
            <ac:chgData name="M104020052" userId="52767be9-8509-4d64-ad99-2ea05bababaf" providerId="ADAL" clId="{B8455E53-A063-4D49-9B6F-5D603071CDD7}" dt="2022-04-05T10:53:56.096" v="44" actId="2711"/>
            <ac:grpSpMkLst>
              <pc:docMk/>
              <pc:sldMasterMk cId="0" sldId="2147483675"/>
              <pc:sldLayoutMk cId="0" sldId="2147483657"/>
              <ac:grpSpMk id="278" creationId="{00000000-0000-0000-0000-000000000000}"/>
            </ac:grpSpMkLst>
          </pc:grpChg>
          <pc:grpChg chg="mod">
            <ac:chgData name="M104020052" userId="52767be9-8509-4d64-ad99-2ea05bababaf" providerId="ADAL" clId="{B8455E53-A063-4D49-9B6F-5D603071CDD7}" dt="2022-04-05T10:53:56.096" v="44" actId="2711"/>
            <ac:grpSpMkLst>
              <pc:docMk/>
              <pc:sldMasterMk cId="0" sldId="2147483675"/>
              <pc:sldLayoutMk cId="0" sldId="2147483657"/>
              <ac:grpSpMk id="298" creationId="{00000000-0000-0000-0000-000000000000}"/>
            </ac:grpSpMkLst>
          </pc:grpChg>
        </pc:sldLayoutChg>
        <pc:sldLayoutChg chg="modSp">
          <pc:chgData name="M104020052" userId="52767be9-8509-4d64-ad99-2ea05bababaf" providerId="ADAL" clId="{B8455E53-A063-4D49-9B6F-5D603071CDD7}" dt="2022-04-05T10:53:47.453" v="43" actId="2711"/>
          <pc:sldLayoutMkLst>
            <pc:docMk/>
            <pc:sldMasterMk cId="0" sldId="2147483675"/>
            <pc:sldLayoutMk cId="0" sldId="2147483659"/>
          </pc:sldLayoutMkLst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1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2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47.453" v="43" actId="2711"/>
            <ac:spMkLst>
              <pc:docMk/>
              <pc:sldMasterMk cId="0" sldId="2147483675"/>
              <pc:sldLayoutMk cId="0" sldId="2147483659"/>
              <ac:spMk id="334" creationId="{00000000-0000-0000-0000-000000000000}"/>
            </ac:spMkLst>
          </pc:spChg>
          <pc:grpChg chg="mod">
            <ac:chgData name="M104020052" userId="52767be9-8509-4d64-ad99-2ea05bababaf" providerId="ADAL" clId="{B8455E53-A063-4D49-9B6F-5D603071CDD7}" dt="2022-04-05T10:53:47.453" v="43" actId="2711"/>
            <ac:grpSpMkLst>
              <pc:docMk/>
              <pc:sldMasterMk cId="0" sldId="2147483675"/>
              <pc:sldLayoutMk cId="0" sldId="2147483659"/>
              <ac:grpSpMk id="318" creationId="{00000000-0000-0000-0000-000000000000}"/>
            </ac:grpSpMkLst>
          </pc:grpChg>
          <pc:grpChg chg="mod">
            <ac:chgData name="M104020052" userId="52767be9-8509-4d64-ad99-2ea05bababaf" providerId="ADAL" clId="{B8455E53-A063-4D49-9B6F-5D603071CDD7}" dt="2022-04-05T10:53:47.453" v="43" actId="2711"/>
            <ac:grpSpMkLst>
              <pc:docMk/>
              <pc:sldMasterMk cId="0" sldId="2147483675"/>
              <pc:sldLayoutMk cId="0" sldId="2147483659"/>
              <ac:grpSpMk id="335" creationId="{00000000-0000-0000-0000-000000000000}"/>
            </ac:grpSpMkLst>
          </pc:grpChg>
        </pc:sldLayoutChg>
        <pc:sldLayoutChg chg="modSp mod">
          <pc:chgData name="M104020052" userId="52767be9-8509-4d64-ad99-2ea05bababaf" providerId="ADAL" clId="{B8455E53-A063-4D49-9B6F-5D603071CDD7}" dt="2022-04-05T10:53:39.447" v="42" actId="2711"/>
          <pc:sldLayoutMkLst>
            <pc:docMk/>
            <pc:sldMasterMk cId="0" sldId="2147483675"/>
            <pc:sldLayoutMk cId="0" sldId="2147483660"/>
          </pc:sldLayoutMkLst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8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5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8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6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39.447" v="42" actId="2711"/>
            <ac:spMkLst>
              <pc:docMk/>
              <pc:sldMasterMk cId="0" sldId="2147483675"/>
              <pc:sldLayoutMk cId="0" sldId="2147483660"/>
              <ac:spMk id="374" creationId="{00000000-0000-0000-0000-000000000000}"/>
            </ac:spMkLst>
          </pc:spChg>
          <pc:grpChg chg="mod">
            <ac:chgData name="M104020052" userId="52767be9-8509-4d64-ad99-2ea05bababaf" providerId="ADAL" clId="{B8455E53-A063-4D49-9B6F-5D603071CDD7}" dt="2022-04-05T10:53:39.447" v="42" actId="2711"/>
            <ac:grpSpMkLst>
              <pc:docMk/>
              <pc:sldMasterMk cId="0" sldId="2147483675"/>
              <pc:sldLayoutMk cId="0" sldId="2147483660"/>
              <ac:grpSpMk id="375" creationId="{00000000-0000-0000-0000-000000000000}"/>
            </ac:grpSpMkLst>
          </pc:grpChg>
          <pc:grpChg chg="mod">
            <ac:chgData name="M104020052" userId="52767be9-8509-4d64-ad99-2ea05bababaf" providerId="ADAL" clId="{B8455E53-A063-4D49-9B6F-5D603071CDD7}" dt="2022-04-05T10:53:39.447" v="42" actId="2711"/>
            <ac:grpSpMkLst>
              <pc:docMk/>
              <pc:sldMasterMk cId="0" sldId="2147483675"/>
              <pc:sldLayoutMk cId="0" sldId="2147483660"/>
              <ac:grpSpMk id="386" creationId="{00000000-0000-0000-0000-000000000000}"/>
            </ac:grpSpMkLst>
          </pc:grpChg>
        </pc:sldLayoutChg>
        <pc:sldLayoutChg chg="modSp">
          <pc:chgData name="M104020052" userId="52767be9-8509-4d64-ad99-2ea05bababaf" providerId="ADAL" clId="{B8455E53-A063-4D49-9B6F-5D603071CDD7}" dt="2022-04-05T10:53:11.386" v="35" actId="2711"/>
          <pc:sldLayoutMkLst>
            <pc:docMk/>
            <pc:sldMasterMk cId="0" sldId="2147483675"/>
            <pc:sldLayoutMk cId="0" sldId="2147483661"/>
          </pc:sldLayoutMkLst>
          <pc:spChg chg="mod">
            <ac:chgData name="M104020052" userId="52767be9-8509-4d64-ad99-2ea05bababaf" providerId="ADAL" clId="{B8455E53-A063-4D49-9B6F-5D603071CDD7}" dt="2022-04-05T10:53:11.386" v="35" actId="2711"/>
            <ac:spMkLst>
              <pc:docMk/>
              <pc:sldMasterMk cId="0" sldId="2147483675"/>
              <pc:sldLayoutMk cId="0" sldId="2147483661"/>
              <ac:spMk id="40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8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09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9.342" v="34" actId="2711"/>
            <ac:spMkLst>
              <pc:docMk/>
              <pc:sldMasterMk cId="0" sldId="2147483675"/>
              <pc:sldLayoutMk cId="0" sldId="2147483661"/>
              <ac:spMk id="416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3:05.874" v="33" actId="2711"/>
          <pc:sldLayoutMkLst>
            <pc:docMk/>
            <pc:sldMasterMk cId="0" sldId="2147483675"/>
            <pc:sldLayoutMk cId="0" sldId="2147483662"/>
          </pc:sldLayoutMkLst>
          <pc:spChg chg="mod">
            <ac:chgData name="M104020052" userId="52767be9-8509-4d64-ad99-2ea05bababaf" providerId="ADAL" clId="{B8455E53-A063-4D49-9B6F-5D603071CDD7}" dt="2022-04-05T10:52:56.810" v="27" actId="2711"/>
            <ac:spMkLst>
              <pc:docMk/>
              <pc:sldMasterMk cId="0" sldId="2147483675"/>
              <pc:sldLayoutMk cId="0" sldId="2147483662"/>
              <ac:spMk id="45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0.858" v="29" actId="2711"/>
            <ac:spMkLst>
              <pc:docMk/>
              <pc:sldMasterMk cId="0" sldId="2147483675"/>
              <pc:sldLayoutMk cId="0" sldId="2147483662"/>
              <ac:spMk id="451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58.530" v="28" actId="2711"/>
            <ac:spMkLst>
              <pc:docMk/>
              <pc:sldMasterMk cId="0" sldId="2147483675"/>
              <pc:sldLayoutMk cId="0" sldId="2147483662"/>
              <ac:spMk id="45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2.963" v="31" actId="2711"/>
            <ac:spMkLst>
              <pc:docMk/>
              <pc:sldMasterMk cId="0" sldId="2147483675"/>
              <pc:sldLayoutMk cId="0" sldId="2147483662"/>
              <ac:spMk id="453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2.026" v="30" actId="2711"/>
            <ac:spMkLst>
              <pc:docMk/>
              <pc:sldMasterMk cId="0" sldId="2147483675"/>
              <pc:sldLayoutMk cId="0" sldId="2147483662"/>
              <ac:spMk id="454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5.874" v="33" actId="2711"/>
            <ac:spMkLst>
              <pc:docMk/>
              <pc:sldMasterMk cId="0" sldId="2147483675"/>
              <pc:sldLayoutMk cId="0" sldId="2147483662"/>
              <ac:spMk id="455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3:04.779" v="32" actId="2711"/>
            <ac:spMkLst>
              <pc:docMk/>
              <pc:sldMasterMk cId="0" sldId="2147483675"/>
              <pc:sldLayoutMk cId="0" sldId="2147483662"/>
              <ac:spMk id="456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54.842" v="26" actId="2711"/>
          <pc:sldLayoutMkLst>
            <pc:docMk/>
            <pc:sldMasterMk cId="0" sldId="2147483675"/>
            <pc:sldLayoutMk cId="0" sldId="2147483663"/>
          </pc:sldLayoutMkLst>
          <pc:spChg chg="mod">
            <ac:chgData name="M104020052" userId="52767be9-8509-4d64-ad99-2ea05bababaf" providerId="ADAL" clId="{B8455E53-A063-4D49-9B6F-5D603071CDD7}" dt="2022-04-05T10:52:54.842" v="26" actId="2711"/>
            <ac:spMkLst>
              <pc:docMk/>
              <pc:sldMasterMk cId="0" sldId="2147483675"/>
              <pc:sldLayoutMk cId="0" sldId="2147483663"/>
              <ac:spMk id="489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52.643" v="25" actId="2711"/>
          <pc:sldLayoutMkLst>
            <pc:docMk/>
            <pc:sldMasterMk cId="0" sldId="2147483675"/>
            <pc:sldLayoutMk cId="0" sldId="2147483664"/>
          </pc:sldLayoutMkLst>
          <pc:spChg chg="mod">
            <ac:chgData name="M104020052" userId="52767be9-8509-4d64-ad99-2ea05bababaf" providerId="ADAL" clId="{B8455E53-A063-4D49-9B6F-5D603071CDD7}" dt="2022-04-05T10:52:52.643" v="25" actId="2711"/>
            <ac:spMkLst>
              <pc:docMk/>
              <pc:sldMasterMk cId="0" sldId="2147483675"/>
              <pc:sldLayoutMk cId="0" sldId="2147483664"/>
              <ac:spMk id="541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50.130" v="24" actId="2711"/>
          <pc:sldLayoutMkLst>
            <pc:docMk/>
            <pc:sldMasterMk cId="0" sldId="2147483675"/>
            <pc:sldLayoutMk cId="0" sldId="2147483665"/>
          </pc:sldLayoutMkLst>
          <pc:spChg chg="mod">
            <ac:chgData name="M104020052" userId="52767be9-8509-4d64-ad99-2ea05bababaf" providerId="ADAL" clId="{B8455E53-A063-4D49-9B6F-5D603071CDD7}" dt="2022-04-05T10:52:50.130" v="24" actId="2711"/>
            <ac:spMkLst>
              <pc:docMk/>
              <pc:sldMasterMk cId="0" sldId="2147483675"/>
              <pc:sldLayoutMk cId="0" sldId="2147483665"/>
              <ac:spMk id="561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48.355" v="23" actId="2711"/>
          <pc:sldLayoutMkLst>
            <pc:docMk/>
            <pc:sldMasterMk cId="0" sldId="2147483675"/>
            <pc:sldLayoutMk cId="0" sldId="2147483666"/>
          </pc:sldLayoutMkLst>
          <pc:spChg chg="mod">
            <ac:chgData name="M104020052" userId="52767be9-8509-4d64-ad99-2ea05bababaf" providerId="ADAL" clId="{B8455E53-A063-4D49-9B6F-5D603071CDD7}" dt="2022-04-05T10:52:48.355" v="23" actId="2711"/>
            <ac:spMkLst>
              <pc:docMk/>
              <pc:sldMasterMk cId="0" sldId="2147483675"/>
              <pc:sldLayoutMk cId="0" sldId="2147483666"/>
              <ac:spMk id="596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46.058" v="22" actId="2711"/>
          <pc:sldLayoutMkLst>
            <pc:docMk/>
            <pc:sldMasterMk cId="0" sldId="2147483675"/>
            <pc:sldLayoutMk cId="0" sldId="2147483667"/>
          </pc:sldLayoutMkLst>
          <pc:spChg chg="mod">
            <ac:chgData name="M104020052" userId="52767be9-8509-4d64-ad99-2ea05bababaf" providerId="ADAL" clId="{B8455E53-A063-4D49-9B6F-5D603071CDD7}" dt="2022-04-05T10:52:46.058" v="22" actId="2711"/>
            <ac:spMkLst>
              <pc:docMk/>
              <pc:sldMasterMk cId="0" sldId="2147483675"/>
              <pc:sldLayoutMk cId="0" sldId="2147483667"/>
              <ac:spMk id="628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44.002" v="21" actId="2711"/>
          <pc:sldLayoutMkLst>
            <pc:docMk/>
            <pc:sldMasterMk cId="0" sldId="2147483675"/>
            <pc:sldLayoutMk cId="0" sldId="2147483668"/>
          </pc:sldLayoutMkLst>
          <pc:spChg chg="mod">
            <ac:chgData name="M104020052" userId="52767be9-8509-4d64-ad99-2ea05bababaf" providerId="ADAL" clId="{B8455E53-A063-4D49-9B6F-5D603071CDD7}" dt="2022-04-05T10:52:44.002" v="21" actId="2711"/>
            <ac:spMkLst>
              <pc:docMk/>
              <pc:sldMasterMk cId="0" sldId="2147483675"/>
              <pc:sldLayoutMk cId="0" sldId="2147483668"/>
              <ac:spMk id="657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42.250" v="20" actId="2711"/>
          <pc:sldLayoutMkLst>
            <pc:docMk/>
            <pc:sldMasterMk cId="0" sldId="2147483675"/>
            <pc:sldLayoutMk cId="0" sldId="2147483669"/>
          </pc:sldLayoutMkLst>
          <pc:spChg chg="mod">
            <ac:chgData name="M104020052" userId="52767be9-8509-4d64-ad99-2ea05bababaf" providerId="ADAL" clId="{B8455E53-A063-4D49-9B6F-5D603071CDD7}" dt="2022-04-05T10:52:40.651" v="19" actId="2711"/>
            <ac:spMkLst>
              <pc:docMk/>
              <pc:sldMasterMk cId="0" sldId="2147483675"/>
              <pc:sldLayoutMk cId="0" sldId="2147483669"/>
              <ac:spMk id="690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42.250" v="20" actId="2711"/>
            <ac:spMkLst>
              <pc:docMk/>
              <pc:sldMasterMk cId="0" sldId="2147483675"/>
              <pc:sldLayoutMk cId="0" sldId="2147483669"/>
              <ac:spMk id="691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37.986" v="18" actId="2711"/>
          <pc:sldLayoutMkLst>
            <pc:docMk/>
            <pc:sldMasterMk cId="0" sldId="2147483675"/>
            <pc:sldLayoutMk cId="0" sldId="2147483670"/>
          </pc:sldLayoutMkLst>
          <pc:spChg chg="mod">
            <ac:chgData name="M104020052" userId="52767be9-8509-4d64-ad99-2ea05bababaf" providerId="ADAL" clId="{B8455E53-A063-4D49-9B6F-5D603071CDD7}" dt="2022-04-05T10:52:36.315" v="17" actId="2711"/>
            <ac:spMkLst>
              <pc:docMk/>
              <pc:sldMasterMk cId="0" sldId="2147483675"/>
              <pc:sldLayoutMk cId="0" sldId="2147483670"/>
              <ac:spMk id="722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37.986" v="18" actId="2711"/>
            <ac:spMkLst>
              <pc:docMk/>
              <pc:sldMasterMk cId="0" sldId="2147483675"/>
              <pc:sldLayoutMk cId="0" sldId="2147483670"/>
              <ac:spMk id="723" creationId="{00000000-0000-0000-0000-000000000000}"/>
            </ac:spMkLst>
          </pc:spChg>
        </pc:sldLayoutChg>
        <pc:sldLayoutChg chg="modSp">
          <pc:chgData name="M104020052" userId="52767be9-8509-4d64-ad99-2ea05bababaf" providerId="ADAL" clId="{B8455E53-A063-4D49-9B6F-5D603071CDD7}" dt="2022-04-05T10:52:34.018" v="16" actId="2711"/>
          <pc:sldLayoutMkLst>
            <pc:docMk/>
            <pc:sldMasterMk cId="0" sldId="2147483675"/>
            <pc:sldLayoutMk cId="0" sldId="2147483671"/>
          </pc:sldLayoutMkLst>
          <pc:spChg chg="mod">
            <ac:chgData name="M104020052" userId="52767be9-8509-4d64-ad99-2ea05bababaf" providerId="ADAL" clId="{B8455E53-A063-4D49-9B6F-5D603071CDD7}" dt="2022-04-05T10:52:30.338" v="14" actId="2711"/>
            <ac:spMkLst>
              <pc:docMk/>
              <pc:sldMasterMk cId="0" sldId="2147483675"/>
              <pc:sldLayoutMk cId="0" sldId="2147483671"/>
              <ac:spMk id="756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32.402" v="15" actId="2711"/>
            <ac:spMkLst>
              <pc:docMk/>
              <pc:sldMasterMk cId="0" sldId="2147483675"/>
              <pc:sldLayoutMk cId="0" sldId="2147483671"/>
              <ac:spMk id="757" creationId="{00000000-0000-0000-0000-000000000000}"/>
            </ac:spMkLst>
          </pc:spChg>
          <pc:spChg chg="mod">
            <ac:chgData name="M104020052" userId="52767be9-8509-4d64-ad99-2ea05bababaf" providerId="ADAL" clId="{B8455E53-A063-4D49-9B6F-5D603071CDD7}" dt="2022-04-05T10:52:34.018" v="16" actId="2711"/>
            <ac:spMkLst>
              <pc:docMk/>
              <pc:sldMasterMk cId="0" sldId="2147483675"/>
              <pc:sldLayoutMk cId="0" sldId="2147483671"/>
              <ac:spMk id="759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1618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8d744abee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8d744abee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8d744abee0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8d744abee0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58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d744abee0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d744abee0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529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d744abee0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d744abee0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454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35a68014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35a68014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43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35a68014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35a68014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614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35a68014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35a68014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941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35a680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35a680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730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8d744abe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8d744abe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35a68014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35a68014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952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35a68014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35a68014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20959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35a68014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35a68014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491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35a68014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35a68014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d744abee0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8d744abee0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8d744abe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8d744abe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d744abee0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8d744abee0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8d744abee0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8d744abee0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d744abee0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d744abee0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b385fd27f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b385fd27f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828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8d744abee0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8d744abee0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39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980411" y="0"/>
            <a:ext cx="6163570" cy="5143484"/>
          </a:xfrm>
          <a:custGeom>
            <a:avLst/>
            <a:gdLst/>
            <a:ahLst/>
            <a:cxnLst/>
            <a:rect l="l" t="t" r="r" b="b"/>
            <a:pathLst>
              <a:path w="47244" h="39425" extrusionOk="0">
                <a:moveTo>
                  <a:pt x="22178" y="0"/>
                </a:moveTo>
                <a:cubicBezTo>
                  <a:pt x="19675" y="1372"/>
                  <a:pt x="17728" y="3558"/>
                  <a:pt x="16882" y="6112"/>
                </a:cubicBezTo>
                <a:cubicBezTo>
                  <a:pt x="15592" y="10138"/>
                  <a:pt x="16964" y="14720"/>
                  <a:pt x="14910" y="18487"/>
                </a:cubicBezTo>
                <a:cubicBezTo>
                  <a:pt x="12590" y="22753"/>
                  <a:pt x="6795" y="24440"/>
                  <a:pt x="3401" y="28049"/>
                </a:cubicBezTo>
                <a:cubicBezTo>
                  <a:pt x="1081" y="30495"/>
                  <a:pt x="1" y="33895"/>
                  <a:pt x="582" y="37080"/>
                </a:cubicBezTo>
                <a:cubicBezTo>
                  <a:pt x="715" y="37870"/>
                  <a:pt x="980" y="38660"/>
                  <a:pt x="1321" y="39425"/>
                </a:cubicBezTo>
                <a:lnTo>
                  <a:pt x="47243" y="39425"/>
                </a:lnTo>
                <a:lnTo>
                  <a:pt x="47243" y="0"/>
                </a:ln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261043" y="278685"/>
            <a:ext cx="6102229" cy="4134590"/>
            <a:chOff x="916725" y="1514875"/>
            <a:chExt cx="495150" cy="335491"/>
          </a:xfrm>
        </p:grpSpPr>
        <p:sp>
          <p:nvSpPr>
            <p:cNvPr id="11" name="Google Shape;11;p2"/>
            <p:cNvSpPr/>
            <p:nvPr/>
          </p:nvSpPr>
          <p:spPr>
            <a:xfrm>
              <a:off x="946300" y="1676900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983250" y="1542049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29875" y="1701050"/>
              <a:ext cx="6175" cy="620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20825" y="1519525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8"/>
                    <a:pt x="60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55625" y="1595650"/>
              <a:ext cx="9725" cy="9825"/>
            </a:xfrm>
            <a:custGeom>
              <a:avLst/>
              <a:gdLst/>
              <a:ahLst/>
              <a:cxnLst/>
              <a:rect l="l" t="t" r="r" b="b"/>
              <a:pathLst>
                <a:path w="389" h="393" extrusionOk="0">
                  <a:moveTo>
                    <a:pt x="187" y="1"/>
                  </a:moveTo>
                  <a:cubicBezTo>
                    <a:pt x="94" y="1"/>
                    <a:pt x="0" y="94"/>
                    <a:pt x="0" y="206"/>
                  </a:cubicBezTo>
                  <a:cubicBezTo>
                    <a:pt x="0" y="299"/>
                    <a:pt x="94" y="392"/>
                    <a:pt x="187" y="392"/>
                  </a:cubicBezTo>
                  <a:cubicBezTo>
                    <a:pt x="295" y="392"/>
                    <a:pt x="388" y="299"/>
                    <a:pt x="388" y="206"/>
                  </a:cubicBezTo>
                  <a:cubicBezTo>
                    <a:pt x="388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77350" y="1759350"/>
              <a:ext cx="5900" cy="5825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22875" y="1639575"/>
              <a:ext cx="5800" cy="6275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55600" y="1514875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37700" y="1521875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201938" y="1836341"/>
              <a:ext cx="14000" cy="14025"/>
            </a:xfrm>
            <a:custGeom>
              <a:avLst/>
              <a:gdLst/>
              <a:ahLst/>
              <a:cxnLst/>
              <a:rect l="l" t="t" r="r" b="b"/>
              <a:pathLst>
                <a:path w="560" h="561" extrusionOk="0">
                  <a:moveTo>
                    <a:pt x="280" y="0"/>
                  </a:moveTo>
                  <a:cubicBezTo>
                    <a:pt x="127" y="0"/>
                    <a:pt x="0" y="127"/>
                    <a:pt x="0" y="280"/>
                  </a:cubicBezTo>
                  <a:cubicBezTo>
                    <a:pt x="0" y="437"/>
                    <a:pt x="127" y="560"/>
                    <a:pt x="280" y="560"/>
                  </a:cubicBezTo>
                  <a:cubicBezTo>
                    <a:pt x="437" y="560"/>
                    <a:pt x="560" y="437"/>
                    <a:pt x="560" y="280"/>
                  </a:cubicBezTo>
                  <a:cubicBezTo>
                    <a:pt x="560" y="127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069520" y="1561494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275020" y="156969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06075" y="1519525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04262" y="155645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10375" y="1821527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74782" y="1707250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rot="6312029">
            <a:off x="-2270486" y="3883267"/>
            <a:ext cx="5005154" cy="4335881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4361400" y="1787500"/>
            <a:ext cx="4062600" cy="16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" name="Google Shape;30;p2"/>
          <p:cNvSpPr txBox="1">
            <a:spLocks noGrp="1"/>
          </p:cNvSpPr>
          <p:nvPr>
            <p:ph type="subTitle" idx="1"/>
          </p:nvPr>
        </p:nvSpPr>
        <p:spPr>
          <a:xfrm>
            <a:off x="5496350" y="3711300"/>
            <a:ext cx="2927400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7"/>
          <p:cNvSpPr/>
          <p:nvPr/>
        </p:nvSpPr>
        <p:spPr>
          <a:xfrm>
            <a:off x="7123850" y="3274192"/>
            <a:ext cx="4964946" cy="3237923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0" name="Google Shape;490;p17"/>
          <p:cNvSpPr/>
          <p:nvPr/>
        </p:nvSpPr>
        <p:spPr>
          <a:xfrm rot="6312034">
            <a:off x="-1221808" y="4101668"/>
            <a:ext cx="2820265" cy="2443162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17"/>
          <p:cNvGrpSpPr/>
          <p:nvPr/>
        </p:nvGrpSpPr>
        <p:grpSpPr>
          <a:xfrm>
            <a:off x="194600" y="2511206"/>
            <a:ext cx="8688621" cy="2458243"/>
            <a:chOff x="911334" y="1696027"/>
            <a:chExt cx="705016" cy="199468"/>
          </a:xfrm>
        </p:grpSpPr>
        <p:sp>
          <p:nvSpPr>
            <p:cNvPr id="492" name="Google Shape;492;p17"/>
            <p:cNvSpPr/>
            <p:nvPr/>
          </p:nvSpPr>
          <p:spPr>
            <a:xfrm>
              <a:off x="911334" y="1715029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 rot="10800000">
              <a:off x="1011042" y="1884608"/>
              <a:ext cx="10011" cy="1005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977350" y="1759350"/>
              <a:ext cx="5900" cy="5825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1062872" y="1889693"/>
              <a:ext cx="6274" cy="5802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943867" y="1734462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 flipH="1">
              <a:off x="1458911" y="1878618"/>
              <a:ext cx="10613" cy="11076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1593516" y="1696027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1404123" y="1879106"/>
              <a:ext cx="10098" cy="10098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09" y="1"/>
                  </a:moveTo>
                  <a:cubicBezTo>
                    <a:pt x="46" y="1"/>
                    <a:pt x="1" y="46"/>
                    <a:pt x="1" y="109"/>
                  </a:cubicBezTo>
                  <a:cubicBezTo>
                    <a:pt x="1" y="187"/>
                    <a:pt x="46" y="232"/>
                    <a:pt x="109" y="232"/>
                  </a:cubicBezTo>
                  <a:cubicBezTo>
                    <a:pt x="187" y="232"/>
                    <a:pt x="232" y="187"/>
                    <a:pt x="232" y="109"/>
                  </a:cubicBezTo>
                  <a:cubicBezTo>
                    <a:pt x="232" y="46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1535866" y="1818874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1559890" y="1783801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17"/>
          <p:cNvGrpSpPr/>
          <p:nvPr/>
        </p:nvGrpSpPr>
        <p:grpSpPr>
          <a:xfrm>
            <a:off x="233487" y="3642218"/>
            <a:ext cx="741874" cy="843207"/>
            <a:chOff x="5912600" y="3521075"/>
            <a:chExt cx="50150" cy="57000"/>
          </a:xfrm>
        </p:grpSpPr>
        <p:sp>
          <p:nvSpPr>
            <p:cNvPr id="505" name="Google Shape;505;p17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5920000" y="3548950"/>
              <a:ext cx="6175" cy="5425"/>
            </a:xfrm>
            <a:custGeom>
              <a:avLst/>
              <a:gdLst/>
              <a:ahLst/>
              <a:cxnLst/>
              <a:rect l="l" t="t" r="r" b="b"/>
              <a:pathLst>
                <a:path w="24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47" y="21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7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7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8"/>
          <p:cNvSpPr/>
          <p:nvPr/>
        </p:nvSpPr>
        <p:spPr>
          <a:xfrm rot="-5400101">
            <a:off x="-602193" y="1838968"/>
            <a:ext cx="7476273" cy="12632895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8"/>
          <p:cNvSpPr/>
          <p:nvPr/>
        </p:nvSpPr>
        <p:spPr>
          <a:xfrm rot="6312039">
            <a:off x="8127277" y="4199483"/>
            <a:ext cx="780098" cy="675790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4" name="Google Shape;524;p18"/>
          <p:cNvGrpSpPr/>
          <p:nvPr/>
        </p:nvGrpSpPr>
        <p:grpSpPr>
          <a:xfrm>
            <a:off x="108798" y="2177113"/>
            <a:ext cx="8774287" cy="2695832"/>
            <a:chOff x="904383" y="1668137"/>
            <a:chExt cx="711967" cy="218746"/>
          </a:xfrm>
        </p:grpSpPr>
        <p:sp>
          <p:nvSpPr>
            <p:cNvPr id="525" name="Google Shape;525;p18"/>
            <p:cNvSpPr/>
            <p:nvPr/>
          </p:nvSpPr>
          <p:spPr>
            <a:xfrm>
              <a:off x="912487" y="1668137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935737" y="1857820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1004865" y="1855801"/>
              <a:ext cx="6175" cy="620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8"/>
            <p:cNvSpPr/>
            <p:nvPr/>
          </p:nvSpPr>
          <p:spPr>
            <a:xfrm rot="10800000" flipH="1">
              <a:off x="904383" y="1746188"/>
              <a:ext cx="5552" cy="5457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8"/>
            <p:cNvSpPr/>
            <p:nvPr/>
          </p:nvSpPr>
          <p:spPr>
            <a:xfrm flipH="1">
              <a:off x="1054466" y="1870509"/>
              <a:ext cx="5799" cy="6274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1230590" y="1841588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8"/>
            <p:cNvSpPr/>
            <p:nvPr/>
          </p:nvSpPr>
          <p:spPr>
            <a:xfrm>
              <a:off x="948916" y="1820613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8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8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8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8"/>
            <p:cNvSpPr/>
            <p:nvPr/>
          </p:nvSpPr>
          <p:spPr>
            <a:xfrm>
              <a:off x="1439885" y="1847387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8"/>
            <p:cNvSpPr/>
            <p:nvPr/>
          </p:nvSpPr>
          <p:spPr>
            <a:xfrm rot="2700000">
              <a:off x="1604508" y="1742585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8"/>
            <p:cNvSpPr/>
            <p:nvPr/>
          </p:nvSpPr>
          <p:spPr>
            <a:xfrm rot="10800000">
              <a:off x="1602402" y="1811850"/>
              <a:ext cx="6246" cy="6246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09" y="1"/>
                  </a:moveTo>
                  <a:cubicBezTo>
                    <a:pt x="46" y="1"/>
                    <a:pt x="1" y="46"/>
                    <a:pt x="1" y="109"/>
                  </a:cubicBezTo>
                  <a:cubicBezTo>
                    <a:pt x="1" y="187"/>
                    <a:pt x="46" y="232"/>
                    <a:pt x="109" y="232"/>
                  </a:cubicBezTo>
                  <a:cubicBezTo>
                    <a:pt x="187" y="232"/>
                    <a:pt x="232" y="187"/>
                    <a:pt x="232" y="109"/>
                  </a:cubicBezTo>
                  <a:cubicBezTo>
                    <a:pt x="232" y="46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8"/>
            <p:cNvSpPr/>
            <p:nvPr/>
          </p:nvSpPr>
          <p:spPr>
            <a:xfrm>
              <a:off x="1529828" y="1839439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1491231" y="1876783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542" name="Google Shape;542;p18"/>
          <p:cNvGrpSpPr/>
          <p:nvPr/>
        </p:nvGrpSpPr>
        <p:grpSpPr>
          <a:xfrm>
            <a:off x="3037949" y="4417274"/>
            <a:ext cx="511840" cy="585068"/>
            <a:chOff x="6144600" y="3520075"/>
            <a:chExt cx="29600" cy="33825"/>
          </a:xfrm>
        </p:grpSpPr>
        <p:sp>
          <p:nvSpPr>
            <p:cNvPr id="543" name="Google Shape;543;p18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8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8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8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8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8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8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8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8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8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8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8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8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5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19"/>
          <p:cNvSpPr/>
          <p:nvPr/>
        </p:nvSpPr>
        <p:spPr>
          <a:xfrm rot="-6923940">
            <a:off x="5170783" y="664295"/>
            <a:ext cx="7476293" cy="12632914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2" name="Google Shape;562;p19"/>
          <p:cNvSpPr/>
          <p:nvPr/>
        </p:nvSpPr>
        <p:spPr>
          <a:xfrm rot="6312034">
            <a:off x="-1329483" y="3901418"/>
            <a:ext cx="2820265" cy="2443162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19"/>
          <p:cNvGrpSpPr/>
          <p:nvPr/>
        </p:nvGrpSpPr>
        <p:grpSpPr>
          <a:xfrm>
            <a:off x="261043" y="3154344"/>
            <a:ext cx="8622178" cy="1794688"/>
            <a:chOff x="916725" y="1747432"/>
            <a:chExt cx="699625" cy="145625"/>
          </a:xfrm>
        </p:grpSpPr>
        <p:sp>
          <p:nvSpPr>
            <p:cNvPr id="564" name="Google Shape;564;p19"/>
            <p:cNvSpPr/>
            <p:nvPr/>
          </p:nvSpPr>
          <p:spPr>
            <a:xfrm>
              <a:off x="929762" y="1747432"/>
              <a:ext cx="5800" cy="6275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1425456" y="1882957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19"/>
          <p:cNvGrpSpPr/>
          <p:nvPr/>
        </p:nvGrpSpPr>
        <p:grpSpPr>
          <a:xfrm>
            <a:off x="464074" y="4195749"/>
            <a:ext cx="511840" cy="585068"/>
            <a:chOff x="6144600" y="3520075"/>
            <a:chExt cx="29600" cy="33825"/>
          </a:xfrm>
        </p:grpSpPr>
        <p:sp>
          <p:nvSpPr>
            <p:cNvPr id="570" name="Google Shape;570;p19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9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9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9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9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9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9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9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587" name="Google Shape;587;p19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1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7" name="Google Shape;597;p20"/>
          <p:cNvSpPr/>
          <p:nvPr/>
        </p:nvSpPr>
        <p:spPr>
          <a:xfrm>
            <a:off x="-3600425" y="4247042"/>
            <a:ext cx="4964946" cy="3237923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0"/>
          <p:cNvSpPr/>
          <p:nvPr/>
        </p:nvSpPr>
        <p:spPr>
          <a:xfrm rot="6312024">
            <a:off x="8337317" y="-603164"/>
            <a:ext cx="2096013" cy="1815729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9" name="Google Shape;599;p20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600" name="Google Shape;600;p20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944407" y="187056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1592227" y="174612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20"/>
          <p:cNvGrpSpPr/>
          <p:nvPr/>
        </p:nvGrpSpPr>
        <p:grpSpPr>
          <a:xfrm>
            <a:off x="208149" y="4455449"/>
            <a:ext cx="511840" cy="585068"/>
            <a:chOff x="6144600" y="3520075"/>
            <a:chExt cx="29600" cy="33825"/>
          </a:xfrm>
        </p:grpSpPr>
        <p:sp>
          <p:nvSpPr>
            <p:cNvPr id="611" name="Google Shape;611;p20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13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629" name="Google Shape;629;p21"/>
          <p:cNvGrpSpPr/>
          <p:nvPr/>
        </p:nvGrpSpPr>
        <p:grpSpPr>
          <a:xfrm>
            <a:off x="123514" y="2364478"/>
            <a:ext cx="8691370" cy="2629499"/>
            <a:chOff x="904527" y="1684121"/>
            <a:chExt cx="705239" cy="213364"/>
          </a:xfrm>
        </p:grpSpPr>
        <p:sp>
          <p:nvSpPr>
            <p:cNvPr id="630" name="Google Shape;630;p21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1"/>
            <p:cNvSpPr/>
            <p:nvPr/>
          </p:nvSpPr>
          <p:spPr>
            <a:xfrm>
              <a:off x="1019437" y="1883854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1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1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1"/>
            <p:cNvSpPr/>
            <p:nvPr/>
          </p:nvSpPr>
          <p:spPr>
            <a:xfrm>
              <a:off x="1593025" y="1684121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1"/>
            <p:cNvSpPr/>
            <p:nvPr/>
          </p:nvSpPr>
          <p:spPr>
            <a:xfrm>
              <a:off x="1593025" y="1811173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7" name="Google Shape;637;p21"/>
          <p:cNvSpPr/>
          <p:nvPr/>
        </p:nvSpPr>
        <p:spPr>
          <a:xfrm rot="-6923940">
            <a:off x="5283033" y="1070395"/>
            <a:ext cx="7476293" cy="12632914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1"/>
          <p:cNvSpPr/>
          <p:nvPr/>
        </p:nvSpPr>
        <p:spPr>
          <a:xfrm rot="6312029">
            <a:off x="-1460560" y="130176"/>
            <a:ext cx="2933918" cy="1297249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9" name="Google Shape;639;p21"/>
          <p:cNvGrpSpPr/>
          <p:nvPr/>
        </p:nvGrpSpPr>
        <p:grpSpPr>
          <a:xfrm>
            <a:off x="208149" y="4359112"/>
            <a:ext cx="511840" cy="585068"/>
            <a:chOff x="6144600" y="3520075"/>
            <a:chExt cx="29600" cy="33825"/>
          </a:xfrm>
        </p:grpSpPr>
        <p:sp>
          <p:nvSpPr>
            <p:cNvPr id="640" name="Google Shape;640;p21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1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1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6"/>
          <p:cNvSpPr/>
          <p:nvPr/>
        </p:nvSpPr>
        <p:spPr>
          <a:xfrm rot="-5644651">
            <a:off x="458982" y="2038178"/>
            <a:ext cx="10028743" cy="13939437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6"/>
          <p:cNvSpPr/>
          <p:nvPr/>
        </p:nvSpPr>
        <p:spPr>
          <a:xfrm rot="10800000" flipH="1">
            <a:off x="-2415577" y="-6059009"/>
            <a:ext cx="12281468" cy="7465274"/>
          </a:xfrm>
          <a:custGeom>
            <a:avLst/>
            <a:gdLst/>
            <a:ahLst/>
            <a:cxnLst/>
            <a:rect l="l" t="t" r="r" b="b"/>
            <a:pathLst>
              <a:path w="35267" h="21437" extrusionOk="0">
                <a:moveTo>
                  <a:pt x="9647" y="0"/>
                </a:moveTo>
                <a:cubicBezTo>
                  <a:pt x="9051" y="0"/>
                  <a:pt x="8458" y="50"/>
                  <a:pt x="7876" y="157"/>
                </a:cubicBezTo>
                <a:cubicBezTo>
                  <a:pt x="5114" y="681"/>
                  <a:pt x="2845" y="2609"/>
                  <a:pt x="2586" y="5187"/>
                </a:cubicBezTo>
                <a:cubicBezTo>
                  <a:pt x="2453" y="6344"/>
                  <a:pt x="3717" y="8423"/>
                  <a:pt x="3319" y="9529"/>
                </a:cubicBezTo>
                <a:cubicBezTo>
                  <a:pt x="2927" y="10635"/>
                  <a:pt x="1" y="14086"/>
                  <a:pt x="83" y="16696"/>
                </a:cubicBezTo>
                <a:cubicBezTo>
                  <a:pt x="159" y="19300"/>
                  <a:pt x="822" y="20090"/>
                  <a:pt x="1770" y="21436"/>
                </a:cubicBezTo>
                <a:lnTo>
                  <a:pt x="32682" y="21436"/>
                </a:lnTo>
                <a:cubicBezTo>
                  <a:pt x="33263" y="20090"/>
                  <a:pt x="33737" y="19009"/>
                  <a:pt x="33055" y="17246"/>
                </a:cubicBezTo>
                <a:cubicBezTo>
                  <a:pt x="32499" y="15849"/>
                  <a:pt x="34003" y="14693"/>
                  <a:pt x="34578" y="13378"/>
                </a:cubicBezTo>
                <a:cubicBezTo>
                  <a:pt x="35077" y="12215"/>
                  <a:pt x="35267" y="10825"/>
                  <a:pt x="35134" y="9529"/>
                </a:cubicBezTo>
                <a:cubicBezTo>
                  <a:pt x="34951" y="7823"/>
                  <a:pt x="34129" y="6085"/>
                  <a:pt x="32707" y="4821"/>
                </a:cubicBezTo>
                <a:cubicBezTo>
                  <a:pt x="30980" y="3333"/>
                  <a:pt x="28580" y="2711"/>
                  <a:pt x="26205" y="2711"/>
                </a:cubicBezTo>
                <a:cubicBezTo>
                  <a:pt x="25503" y="2711"/>
                  <a:pt x="24804" y="2766"/>
                  <a:pt x="24125" y="2868"/>
                </a:cubicBezTo>
                <a:cubicBezTo>
                  <a:pt x="23050" y="3027"/>
                  <a:pt x="22000" y="3286"/>
                  <a:pt x="20916" y="3286"/>
                </a:cubicBezTo>
                <a:cubicBezTo>
                  <a:pt x="20750" y="3286"/>
                  <a:pt x="20583" y="3280"/>
                  <a:pt x="20415" y="3266"/>
                </a:cubicBezTo>
                <a:cubicBezTo>
                  <a:pt x="18544" y="3108"/>
                  <a:pt x="16939" y="2078"/>
                  <a:pt x="15251" y="1313"/>
                </a:cubicBezTo>
                <a:cubicBezTo>
                  <a:pt x="13502" y="513"/>
                  <a:pt x="11559" y="0"/>
                  <a:pt x="9647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2" name="Google Shape;802;p26"/>
          <p:cNvGrpSpPr/>
          <p:nvPr/>
        </p:nvGrpSpPr>
        <p:grpSpPr>
          <a:xfrm rot="10800000" flipH="1">
            <a:off x="162554" y="2188123"/>
            <a:ext cx="8538939" cy="2715065"/>
            <a:chOff x="902479" y="1514875"/>
            <a:chExt cx="692871" cy="220307"/>
          </a:xfrm>
        </p:grpSpPr>
        <p:sp>
          <p:nvSpPr>
            <p:cNvPr id="803" name="Google Shape;803;p26"/>
            <p:cNvSpPr/>
            <p:nvPr/>
          </p:nvSpPr>
          <p:spPr>
            <a:xfrm>
              <a:off x="927871" y="1635700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902479" y="1604892"/>
              <a:ext cx="6175" cy="620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1120825" y="1519525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8"/>
                    <a:pt x="60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1180742" y="1539541"/>
              <a:ext cx="5900" cy="5825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1041633" y="1611092"/>
              <a:ext cx="5800" cy="6275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1255600" y="1514875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914625" y="1725082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983160" y="1625494"/>
              <a:ext cx="5388" cy="5641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6"/>
            <p:cNvSpPr/>
            <p:nvPr/>
          </p:nvSpPr>
          <p:spPr>
            <a:xfrm>
              <a:off x="1456383" y="1568940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6"/>
            <p:cNvSpPr/>
            <p:nvPr/>
          </p:nvSpPr>
          <p:spPr>
            <a:xfrm>
              <a:off x="1406075" y="1519525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6"/>
            <p:cNvSpPr/>
            <p:nvPr/>
          </p:nvSpPr>
          <p:spPr>
            <a:xfrm>
              <a:off x="1567725" y="159565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6"/>
            <p:cNvSpPr/>
            <p:nvPr/>
          </p:nvSpPr>
          <p:spPr>
            <a:xfrm>
              <a:off x="1388809" y="1540984"/>
              <a:ext cx="7716" cy="7716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09" y="1"/>
                  </a:moveTo>
                  <a:cubicBezTo>
                    <a:pt x="46" y="1"/>
                    <a:pt x="1" y="46"/>
                    <a:pt x="1" y="109"/>
                  </a:cubicBezTo>
                  <a:cubicBezTo>
                    <a:pt x="1" y="187"/>
                    <a:pt x="46" y="232"/>
                    <a:pt x="109" y="232"/>
                  </a:cubicBezTo>
                  <a:cubicBezTo>
                    <a:pt x="187" y="232"/>
                    <a:pt x="232" y="187"/>
                    <a:pt x="232" y="109"/>
                  </a:cubicBezTo>
                  <a:cubicBezTo>
                    <a:pt x="232" y="46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6"/>
            <p:cNvSpPr/>
            <p:nvPr/>
          </p:nvSpPr>
          <p:spPr>
            <a:xfrm>
              <a:off x="1504025" y="1639575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6"/>
            <p:cNvSpPr/>
            <p:nvPr/>
          </p:nvSpPr>
          <p:spPr>
            <a:xfrm>
              <a:off x="1584900" y="1521875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6"/>
            <p:cNvSpPr/>
            <p:nvPr/>
          </p:nvSpPr>
          <p:spPr>
            <a:xfrm>
              <a:off x="1528010" y="1575141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26"/>
          <p:cNvGrpSpPr/>
          <p:nvPr/>
        </p:nvGrpSpPr>
        <p:grpSpPr>
          <a:xfrm>
            <a:off x="389174" y="4310974"/>
            <a:ext cx="511840" cy="585068"/>
            <a:chOff x="6144600" y="3520075"/>
            <a:chExt cx="29600" cy="33825"/>
          </a:xfrm>
        </p:grpSpPr>
        <p:sp>
          <p:nvSpPr>
            <p:cNvPr id="819" name="Google Shape;819;p26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6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6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6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6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6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6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6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6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6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6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6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27"/>
          <p:cNvSpPr/>
          <p:nvPr/>
        </p:nvSpPr>
        <p:spPr>
          <a:xfrm>
            <a:off x="-1731052" y="3524241"/>
            <a:ext cx="12281468" cy="7465274"/>
          </a:xfrm>
          <a:custGeom>
            <a:avLst/>
            <a:gdLst/>
            <a:ahLst/>
            <a:cxnLst/>
            <a:rect l="l" t="t" r="r" b="b"/>
            <a:pathLst>
              <a:path w="35267" h="21437" extrusionOk="0">
                <a:moveTo>
                  <a:pt x="9647" y="0"/>
                </a:moveTo>
                <a:cubicBezTo>
                  <a:pt x="9051" y="0"/>
                  <a:pt x="8458" y="50"/>
                  <a:pt x="7876" y="157"/>
                </a:cubicBezTo>
                <a:cubicBezTo>
                  <a:pt x="5114" y="681"/>
                  <a:pt x="2845" y="2609"/>
                  <a:pt x="2586" y="5187"/>
                </a:cubicBezTo>
                <a:cubicBezTo>
                  <a:pt x="2453" y="6344"/>
                  <a:pt x="3717" y="8423"/>
                  <a:pt x="3319" y="9529"/>
                </a:cubicBezTo>
                <a:cubicBezTo>
                  <a:pt x="2927" y="10635"/>
                  <a:pt x="1" y="14086"/>
                  <a:pt x="83" y="16696"/>
                </a:cubicBezTo>
                <a:cubicBezTo>
                  <a:pt x="159" y="19300"/>
                  <a:pt x="822" y="20090"/>
                  <a:pt x="1770" y="21436"/>
                </a:cubicBezTo>
                <a:lnTo>
                  <a:pt x="32682" y="21436"/>
                </a:lnTo>
                <a:cubicBezTo>
                  <a:pt x="33263" y="20090"/>
                  <a:pt x="33737" y="19009"/>
                  <a:pt x="33055" y="17246"/>
                </a:cubicBezTo>
                <a:cubicBezTo>
                  <a:pt x="32499" y="15849"/>
                  <a:pt x="34003" y="14693"/>
                  <a:pt x="34578" y="13378"/>
                </a:cubicBezTo>
                <a:cubicBezTo>
                  <a:pt x="35077" y="12215"/>
                  <a:pt x="35267" y="10825"/>
                  <a:pt x="35134" y="9529"/>
                </a:cubicBezTo>
                <a:cubicBezTo>
                  <a:pt x="34951" y="7823"/>
                  <a:pt x="34129" y="6085"/>
                  <a:pt x="32707" y="4821"/>
                </a:cubicBezTo>
                <a:cubicBezTo>
                  <a:pt x="30980" y="3333"/>
                  <a:pt x="28580" y="2711"/>
                  <a:pt x="26205" y="2711"/>
                </a:cubicBezTo>
                <a:cubicBezTo>
                  <a:pt x="25503" y="2711"/>
                  <a:pt x="24804" y="2766"/>
                  <a:pt x="24125" y="2868"/>
                </a:cubicBezTo>
                <a:cubicBezTo>
                  <a:pt x="23050" y="3027"/>
                  <a:pt x="22000" y="3286"/>
                  <a:pt x="20916" y="3286"/>
                </a:cubicBezTo>
                <a:cubicBezTo>
                  <a:pt x="20750" y="3286"/>
                  <a:pt x="20583" y="3280"/>
                  <a:pt x="20415" y="3266"/>
                </a:cubicBezTo>
                <a:cubicBezTo>
                  <a:pt x="18544" y="3108"/>
                  <a:pt x="16939" y="2078"/>
                  <a:pt x="15251" y="1313"/>
                </a:cubicBezTo>
                <a:cubicBezTo>
                  <a:pt x="13502" y="513"/>
                  <a:pt x="11559" y="0"/>
                  <a:pt x="9647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27"/>
          <p:cNvSpPr/>
          <p:nvPr/>
        </p:nvSpPr>
        <p:spPr>
          <a:xfrm rot="1052058">
            <a:off x="8154180" y="3685086"/>
            <a:ext cx="655276" cy="642468"/>
          </a:xfrm>
          <a:custGeom>
            <a:avLst/>
            <a:gdLst/>
            <a:ahLst/>
            <a:cxnLst/>
            <a:rect l="l" t="t" r="r" b="b"/>
            <a:pathLst>
              <a:path w="5941" h="5825" extrusionOk="0">
                <a:moveTo>
                  <a:pt x="3762" y="1"/>
                </a:moveTo>
                <a:cubicBezTo>
                  <a:pt x="3403" y="1"/>
                  <a:pt x="2991" y="63"/>
                  <a:pt x="2534" y="222"/>
                </a:cubicBezTo>
                <a:cubicBezTo>
                  <a:pt x="2004" y="394"/>
                  <a:pt x="1415" y="595"/>
                  <a:pt x="855" y="1715"/>
                </a:cubicBezTo>
                <a:cubicBezTo>
                  <a:pt x="560" y="2289"/>
                  <a:pt x="1" y="3162"/>
                  <a:pt x="1" y="4047"/>
                </a:cubicBezTo>
                <a:cubicBezTo>
                  <a:pt x="1" y="4747"/>
                  <a:pt x="1931" y="5824"/>
                  <a:pt x="3281" y="5824"/>
                </a:cubicBezTo>
                <a:cubicBezTo>
                  <a:pt x="3606" y="5824"/>
                  <a:pt x="3897" y="5762"/>
                  <a:pt x="4120" y="5617"/>
                </a:cubicBezTo>
                <a:cubicBezTo>
                  <a:pt x="5269" y="4856"/>
                  <a:pt x="5426" y="4450"/>
                  <a:pt x="5612" y="3923"/>
                </a:cubicBezTo>
                <a:cubicBezTo>
                  <a:pt x="5829" y="3349"/>
                  <a:pt x="5941" y="1125"/>
                  <a:pt x="5254" y="487"/>
                </a:cubicBezTo>
                <a:cubicBezTo>
                  <a:pt x="5004" y="257"/>
                  <a:pt x="4490" y="1"/>
                  <a:pt x="3762" y="1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27"/>
          <p:cNvGrpSpPr/>
          <p:nvPr/>
        </p:nvGrpSpPr>
        <p:grpSpPr>
          <a:xfrm>
            <a:off x="389174" y="4310974"/>
            <a:ext cx="511840" cy="585068"/>
            <a:chOff x="6144600" y="3520075"/>
            <a:chExt cx="29600" cy="33825"/>
          </a:xfrm>
        </p:grpSpPr>
        <p:sp>
          <p:nvSpPr>
            <p:cNvPr id="839" name="Google Shape;839;p27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27"/>
          <p:cNvGrpSpPr/>
          <p:nvPr/>
        </p:nvGrpSpPr>
        <p:grpSpPr>
          <a:xfrm>
            <a:off x="260906" y="2494963"/>
            <a:ext cx="8622178" cy="2454935"/>
            <a:chOff x="916725" y="1693928"/>
            <a:chExt cx="699625" cy="199200"/>
          </a:xfrm>
        </p:grpSpPr>
        <p:sp>
          <p:nvSpPr>
            <p:cNvPr id="856" name="Google Shape;856;p27"/>
            <p:cNvSpPr/>
            <p:nvPr/>
          </p:nvSpPr>
          <p:spPr>
            <a:xfrm>
              <a:off x="935563" y="1693928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 flipH="1">
              <a:off x="1054466" y="1870509"/>
              <a:ext cx="5799" cy="6274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948916" y="1820613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1588726" y="174493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1438371" y="1882678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8" name="Google Shape;658;p22"/>
          <p:cNvSpPr/>
          <p:nvPr/>
        </p:nvSpPr>
        <p:spPr>
          <a:xfrm>
            <a:off x="-1746975" y="-1108100"/>
            <a:ext cx="2879721" cy="2051502"/>
          </a:xfrm>
          <a:custGeom>
            <a:avLst/>
            <a:gdLst/>
            <a:ahLst/>
            <a:cxnLst/>
            <a:rect l="l" t="t" r="r" b="b"/>
            <a:pathLst>
              <a:path w="4680" h="3334" extrusionOk="0">
                <a:moveTo>
                  <a:pt x="1374" y="1"/>
                </a:moveTo>
                <a:cubicBezTo>
                  <a:pt x="1295" y="1"/>
                  <a:pt x="1215" y="8"/>
                  <a:pt x="1135" y="23"/>
                </a:cubicBezTo>
                <a:cubicBezTo>
                  <a:pt x="776" y="87"/>
                  <a:pt x="482" y="333"/>
                  <a:pt x="452" y="676"/>
                </a:cubicBezTo>
                <a:cubicBezTo>
                  <a:pt x="437" y="814"/>
                  <a:pt x="403" y="1049"/>
                  <a:pt x="359" y="1206"/>
                </a:cubicBezTo>
                <a:cubicBezTo>
                  <a:pt x="310" y="1344"/>
                  <a:pt x="0" y="1840"/>
                  <a:pt x="123" y="2169"/>
                </a:cubicBezTo>
                <a:cubicBezTo>
                  <a:pt x="466" y="3066"/>
                  <a:pt x="1354" y="3334"/>
                  <a:pt x="2162" y="3334"/>
                </a:cubicBezTo>
                <a:cubicBezTo>
                  <a:pt x="2822" y="3334"/>
                  <a:pt x="3428" y="3154"/>
                  <a:pt x="3638" y="2993"/>
                </a:cubicBezTo>
                <a:cubicBezTo>
                  <a:pt x="4026" y="2698"/>
                  <a:pt x="4523" y="1904"/>
                  <a:pt x="4601" y="1732"/>
                </a:cubicBezTo>
                <a:cubicBezTo>
                  <a:pt x="4664" y="1579"/>
                  <a:pt x="4679" y="1407"/>
                  <a:pt x="4664" y="1236"/>
                </a:cubicBezTo>
                <a:cubicBezTo>
                  <a:pt x="4649" y="1019"/>
                  <a:pt x="4541" y="784"/>
                  <a:pt x="4355" y="628"/>
                </a:cubicBezTo>
                <a:cubicBezTo>
                  <a:pt x="4132" y="432"/>
                  <a:pt x="3800" y="351"/>
                  <a:pt x="3486" y="351"/>
                </a:cubicBezTo>
                <a:cubicBezTo>
                  <a:pt x="3405" y="351"/>
                  <a:pt x="3326" y="357"/>
                  <a:pt x="3250" y="366"/>
                </a:cubicBezTo>
                <a:cubicBezTo>
                  <a:pt x="3102" y="392"/>
                  <a:pt x="2965" y="429"/>
                  <a:pt x="2832" y="429"/>
                </a:cubicBezTo>
                <a:cubicBezTo>
                  <a:pt x="2811" y="429"/>
                  <a:pt x="2790" y="428"/>
                  <a:pt x="2769" y="426"/>
                </a:cubicBezTo>
                <a:cubicBezTo>
                  <a:pt x="2519" y="396"/>
                  <a:pt x="2317" y="273"/>
                  <a:pt x="2097" y="161"/>
                </a:cubicBezTo>
                <a:cubicBezTo>
                  <a:pt x="1863" y="68"/>
                  <a:pt x="1621" y="1"/>
                  <a:pt x="1374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2"/>
          <p:cNvSpPr/>
          <p:nvPr/>
        </p:nvSpPr>
        <p:spPr>
          <a:xfrm rot="-8100000">
            <a:off x="7263618" y="3899363"/>
            <a:ext cx="4425024" cy="2885810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22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661" name="Google Shape;661;p22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>
              <a:off x="944407" y="187056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1592227" y="174612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1" name="Google Shape;671;p22"/>
          <p:cNvGrpSpPr/>
          <p:nvPr/>
        </p:nvGrpSpPr>
        <p:grpSpPr>
          <a:xfrm>
            <a:off x="7802310" y="3515022"/>
            <a:ext cx="621679" cy="706743"/>
            <a:chOff x="5912600" y="3521075"/>
            <a:chExt cx="50150" cy="57000"/>
          </a:xfrm>
        </p:grpSpPr>
        <p:sp>
          <p:nvSpPr>
            <p:cNvPr id="672" name="Google Shape;672;p22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2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2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2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5920000" y="3548950"/>
              <a:ext cx="6175" cy="5425"/>
            </a:xfrm>
            <a:custGeom>
              <a:avLst/>
              <a:gdLst/>
              <a:ahLst/>
              <a:cxnLst/>
              <a:rect l="l" t="t" r="r" b="b"/>
              <a:pathLst>
                <a:path w="24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47" y="21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2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2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1861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3"/>
          <p:cNvSpPr/>
          <p:nvPr/>
        </p:nvSpPr>
        <p:spPr>
          <a:xfrm rot="-5399899" flipH="1">
            <a:off x="2291657" y="-9335582"/>
            <a:ext cx="7476273" cy="12632895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23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2" name="Google Shape;692;p23"/>
          <p:cNvSpPr/>
          <p:nvPr/>
        </p:nvSpPr>
        <p:spPr>
          <a:xfrm rot="6312026">
            <a:off x="7901821" y="4068658"/>
            <a:ext cx="1044358" cy="904709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3" name="Google Shape;693;p23"/>
          <p:cNvGrpSpPr/>
          <p:nvPr/>
        </p:nvGrpSpPr>
        <p:grpSpPr>
          <a:xfrm>
            <a:off x="208149" y="4151424"/>
            <a:ext cx="511840" cy="585068"/>
            <a:chOff x="6144600" y="3520075"/>
            <a:chExt cx="29600" cy="33825"/>
          </a:xfrm>
        </p:grpSpPr>
        <p:sp>
          <p:nvSpPr>
            <p:cNvPr id="694" name="Google Shape;694;p23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23"/>
          <p:cNvGrpSpPr/>
          <p:nvPr/>
        </p:nvGrpSpPr>
        <p:grpSpPr>
          <a:xfrm>
            <a:off x="110550" y="2266595"/>
            <a:ext cx="8858736" cy="2836861"/>
            <a:chOff x="916725" y="1641996"/>
            <a:chExt cx="679700" cy="217659"/>
          </a:xfrm>
        </p:grpSpPr>
        <p:sp>
          <p:nvSpPr>
            <p:cNvPr id="711" name="Google Shape;711;p23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>
              <a:off x="933409" y="1849163"/>
              <a:ext cx="10448" cy="10492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>
              <a:off x="1586176" y="17525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3"/>
            <p:cNvSpPr/>
            <p:nvPr/>
          </p:nvSpPr>
          <p:spPr>
            <a:xfrm>
              <a:off x="943802" y="1682956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3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951477" y="1641996"/>
              <a:ext cx="6274" cy="6707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1554877" y="1832883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1560676" y="1726789"/>
              <a:ext cx="6275" cy="6593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1585975" y="1649033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1573297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961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/>
          <p:nvPr/>
        </p:nvSpPr>
        <p:spPr>
          <a:xfrm rot="6312029">
            <a:off x="-3453611" y="-2845883"/>
            <a:ext cx="5005154" cy="4335881"/>
          </a:xfrm>
          <a:custGeom>
            <a:avLst/>
            <a:gdLst/>
            <a:ahLst/>
            <a:cxnLst/>
            <a:rect l="l" t="t" r="r" b="b"/>
            <a:pathLst>
              <a:path w="664" h="575" extrusionOk="0">
                <a:moveTo>
                  <a:pt x="346" y="1"/>
                </a:moveTo>
                <a:cubicBezTo>
                  <a:pt x="302" y="1"/>
                  <a:pt x="257" y="12"/>
                  <a:pt x="215" y="36"/>
                </a:cubicBezTo>
                <a:cubicBezTo>
                  <a:pt x="57" y="93"/>
                  <a:pt x="0" y="276"/>
                  <a:pt x="82" y="409"/>
                </a:cubicBezTo>
                <a:cubicBezTo>
                  <a:pt x="134" y="517"/>
                  <a:pt x="238" y="575"/>
                  <a:pt x="340" y="575"/>
                </a:cubicBezTo>
                <a:cubicBezTo>
                  <a:pt x="387" y="575"/>
                  <a:pt x="434" y="562"/>
                  <a:pt x="474" y="536"/>
                </a:cubicBezTo>
                <a:cubicBezTo>
                  <a:pt x="607" y="460"/>
                  <a:pt x="664" y="276"/>
                  <a:pt x="582" y="144"/>
                </a:cubicBezTo>
                <a:cubicBezTo>
                  <a:pt x="530" y="53"/>
                  <a:pt x="440" y="1"/>
                  <a:pt x="346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 rot="3776840">
            <a:off x="9428108" y="-2180733"/>
            <a:ext cx="7476287" cy="12632965"/>
          </a:xfrm>
          <a:custGeom>
            <a:avLst/>
            <a:gdLst/>
            <a:ahLst/>
            <a:cxnLst/>
            <a:rect l="l" t="t" r="r" b="b"/>
            <a:pathLst>
              <a:path w="43742" h="47312" extrusionOk="0">
                <a:moveTo>
                  <a:pt x="35213" y="0"/>
                </a:moveTo>
                <a:cubicBezTo>
                  <a:pt x="32403" y="0"/>
                  <a:pt x="28089" y="1090"/>
                  <a:pt x="22095" y="3185"/>
                </a:cubicBezTo>
                <a:cubicBezTo>
                  <a:pt x="22095" y="3185"/>
                  <a:pt x="6535" y="9404"/>
                  <a:pt x="6535" y="14403"/>
                </a:cubicBezTo>
                <a:cubicBezTo>
                  <a:pt x="6535" y="15474"/>
                  <a:pt x="7281" y="15848"/>
                  <a:pt x="8419" y="15848"/>
                </a:cubicBezTo>
                <a:cubicBezTo>
                  <a:pt x="11067" y="15848"/>
                  <a:pt x="15842" y="13825"/>
                  <a:pt x="18326" y="13825"/>
                </a:cubicBezTo>
                <a:cubicBezTo>
                  <a:pt x="19770" y="13825"/>
                  <a:pt x="20440" y="14509"/>
                  <a:pt x="19466" y="16672"/>
                </a:cubicBezTo>
                <a:cubicBezTo>
                  <a:pt x="16066" y="24174"/>
                  <a:pt x="0" y="25546"/>
                  <a:pt x="0" y="32365"/>
                </a:cubicBezTo>
                <a:cubicBezTo>
                  <a:pt x="0" y="39159"/>
                  <a:pt x="12141" y="35734"/>
                  <a:pt x="9089" y="40922"/>
                </a:cubicBezTo>
                <a:cubicBezTo>
                  <a:pt x="7065" y="44326"/>
                  <a:pt x="13635" y="47312"/>
                  <a:pt x="20892" y="47312"/>
                </a:cubicBezTo>
                <a:cubicBezTo>
                  <a:pt x="24697" y="47312"/>
                  <a:pt x="28690" y="46491"/>
                  <a:pt x="31734" y="44481"/>
                </a:cubicBezTo>
                <a:cubicBezTo>
                  <a:pt x="40582" y="38634"/>
                  <a:pt x="43742" y="35841"/>
                  <a:pt x="43325" y="31493"/>
                </a:cubicBezTo>
                <a:cubicBezTo>
                  <a:pt x="42901" y="27176"/>
                  <a:pt x="32132" y="28099"/>
                  <a:pt x="35317" y="23492"/>
                </a:cubicBezTo>
                <a:cubicBezTo>
                  <a:pt x="38528" y="18884"/>
                  <a:pt x="43350" y="13405"/>
                  <a:pt x="41530" y="10403"/>
                </a:cubicBezTo>
                <a:cubicBezTo>
                  <a:pt x="41052" y="9618"/>
                  <a:pt x="40234" y="9359"/>
                  <a:pt x="39295" y="9359"/>
                </a:cubicBezTo>
                <a:cubicBezTo>
                  <a:pt x="37463" y="9359"/>
                  <a:pt x="35166" y="10347"/>
                  <a:pt x="34021" y="10347"/>
                </a:cubicBezTo>
                <a:cubicBezTo>
                  <a:pt x="33528" y="10347"/>
                  <a:pt x="33249" y="10164"/>
                  <a:pt x="33314" y="9638"/>
                </a:cubicBezTo>
                <a:cubicBezTo>
                  <a:pt x="33630" y="7268"/>
                  <a:pt x="40165" y="5005"/>
                  <a:pt x="39109" y="1978"/>
                </a:cubicBezTo>
                <a:cubicBezTo>
                  <a:pt x="38650" y="647"/>
                  <a:pt x="37378" y="0"/>
                  <a:pt x="35213" y="0"/>
                </a:cubicBezTo>
                <a:close/>
              </a:path>
            </a:pathLst>
          </a:custGeom>
          <a:solidFill>
            <a:srgbClr val="AADBEE">
              <a:alpha val="54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8" name="Google Shape;68;p4"/>
          <p:cNvGrpSpPr/>
          <p:nvPr/>
        </p:nvGrpSpPr>
        <p:grpSpPr>
          <a:xfrm>
            <a:off x="261043" y="3063256"/>
            <a:ext cx="8622178" cy="1847683"/>
            <a:chOff x="916725" y="1740822"/>
            <a:chExt cx="699625" cy="149926"/>
          </a:xfrm>
        </p:grpSpPr>
        <p:sp>
          <p:nvSpPr>
            <p:cNvPr id="69" name="Google Shape;69;p4"/>
            <p:cNvSpPr/>
            <p:nvPr/>
          </p:nvSpPr>
          <p:spPr>
            <a:xfrm>
              <a:off x="916726" y="1740822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480691" y="1850000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948916" y="1822797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30748" y="1880923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560671" y="1785764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8534949" y="76162"/>
            <a:ext cx="511840" cy="585068"/>
            <a:chOff x="6144600" y="3520075"/>
            <a:chExt cx="29600" cy="33825"/>
          </a:xfrm>
        </p:grpSpPr>
        <p:sp>
          <p:nvSpPr>
            <p:cNvPr id="79" name="Google Shape;79;p4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361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399323" y="-539375"/>
            <a:ext cx="2472924" cy="2007101"/>
          </a:xfrm>
          <a:custGeom>
            <a:avLst/>
            <a:gdLst/>
            <a:ahLst/>
            <a:cxnLst/>
            <a:rect l="l" t="t" r="r" b="b"/>
            <a:pathLst>
              <a:path w="4680" h="3334" extrusionOk="0">
                <a:moveTo>
                  <a:pt x="1374" y="1"/>
                </a:moveTo>
                <a:cubicBezTo>
                  <a:pt x="1295" y="1"/>
                  <a:pt x="1215" y="8"/>
                  <a:pt x="1135" y="23"/>
                </a:cubicBezTo>
                <a:cubicBezTo>
                  <a:pt x="776" y="87"/>
                  <a:pt x="482" y="333"/>
                  <a:pt x="452" y="676"/>
                </a:cubicBezTo>
                <a:cubicBezTo>
                  <a:pt x="437" y="814"/>
                  <a:pt x="403" y="1049"/>
                  <a:pt x="359" y="1206"/>
                </a:cubicBezTo>
                <a:cubicBezTo>
                  <a:pt x="310" y="1344"/>
                  <a:pt x="0" y="1840"/>
                  <a:pt x="123" y="2169"/>
                </a:cubicBezTo>
                <a:cubicBezTo>
                  <a:pt x="466" y="3066"/>
                  <a:pt x="1354" y="3334"/>
                  <a:pt x="2162" y="3334"/>
                </a:cubicBezTo>
                <a:cubicBezTo>
                  <a:pt x="2822" y="3334"/>
                  <a:pt x="3428" y="3154"/>
                  <a:pt x="3638" y="2993"/>
                </a:cubicBezTo>
                <a:cubicBezTo>
                  <a:pt x="4026" y="2698"/>
                  <a:pt x="4523" y="1904"/>
                  <a:pt x="4601" y="1732"/>
                </a:cubicBezTo>
                <a:cubicBezTo>
                  <a:pt x="4664" y="1579"/>
                  <a:pt x="4679" y="1407"/>
                  <a:pt x="4664" y="1236"/>
                </a:cubicBezTo>
                <a:cubicBezTo>
                  <a:pt x="4649" y="1019"/>
                  <a:pt x="4541" y="784"/>
                  <a:pt x="4355" y="628"/>
                </a:cubicBezTo>
                <a:cubicBezTo>
                  <a:pt x="4132" y="432"/>
                  <a:pt x="3800" y="351"/>
                  <a:pt x="3486" y="351"/>
                </a:cubicBezTo>
                <a:cubicBezTo>
                  <a:pt x="3405" y="351"/>
                  <a:pt x="3326" y="357"/>
                  <a:pt x="3250" y="366"/>
                </a:cubicBezTo>
                <a:cubicBezTo>
                  <a:pt x="3102" y="392"/>
                  <a:pt x="2965" y="429"/>
                  <a:pt x="2832" y="429"/>
                </a:cubicBezTo>
                <a:cubicBezTo>
                  <a:pt x="2811" y="429"/>
                  <a:pt x="2790" y="428"/>
                  <a:pt x="2769" y="426"/>
                </a:cubicBezTo>
                <a:cubicBezTo>
                  <a:pt x="2519" y="396"/>
                  <a:pt x="2317" y="273"/>
                  <a:pt x="2097" y="161"/>
                </a:cubicBezTo>
                <a:cubicBezTo>
                  <a:pt x="1863" y="68"/>
                  <a:pt x="1621" y="1"/>
                  <a:pt x="1374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1294550" y="3486101"/>
            <a:ext cx="3138126" cy="2331647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110550" y="2266595"/>
            <a:ext cx="8858736" cy="2563549"/>
            <a:chOff x="916725" y="1641996"/>
            <a:chExt cx="679700" cy="196689"/>
          </a:xfrm>
        </p:grpSpPr>
        <p:sp>
          <p:nvSpPr>
            <p:cNvPr id="36" name="Google Shape;36;p3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53903" y="182523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586176" y="17525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943802" y="1682956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951477" y="1641996"/>
              <a:ext cx="6274" cy="6707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554877" y="1832883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560676" y="1726789"/>
              <a:ext cx="6275" cy="6593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585975" y="1649033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573297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>
            <a:off x="1728024" y="4359399"/>
            <a:ext cx="511840" cy="585068"/>
            <a:chOff x="6144600" y="3520075"/>
            <a:chExt cx="29600" cy="33825"/>
          </a:xfrm>
        </p:grpSpPr>
        <p:sp>
          <p:nvSpPr>
            <p:cNvPr id="47" name="Google Shape;47;p3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/>
          <p:nvPr/>
        </p:nvSpPr>
        <p:spPr>
          <a:xfrm rot="-6300004">
            <a:off x="7046124" y="-893204"/>
            <a:ext cx="4509621" cy="2721624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-1342698" y="3920250"/>
            <a:ext cx="2775828" cy="2721629"/>
          </a:xfrm>
          <a:custGeom>
            <a:avLst/>
            <a:gdLst/>
            <a:ahLst/>
            <a:cxnLst/>
            <a:rect l="l" t="t" r="r" b="b"/>
            <a:pathLst>
              <a:path w="5941" h="5825" extrusionOk="0">
                <a:moveTo>
                  <a:pt x="3762" y="1"/>
                </a:moveTo>
                <a:cubicBezTo>
                  <a:pt x="3403" y="1"/>
                  <a:pt x="2991" y="63"/>
                  <a:pt x="2534" y="222"/>
                </a:cubicBezTo>
                <a:cubicBezTo>
                  <a:pt x="2004" y="394"/>
                  <a:pt x="1415" y="595"/>
                  <a:pt x="855" y="1715"/>
                </a:cubicBezTo>
                <a:cubicBezTo>
                  <a:pt x="560" y="2289"/>
                  <a:pt x="1" y="3162"/>
                  <a:pt x="1" y="4047"/>
                </a:cubicBezTo>
                <a:cubicBezTo>
                  <a:pt x="1" y="4747"/>
                  <a:pt x="1931" y="5824"/>
                  <a:pt x="3281" y="5824"/>
                </a:cubicBezTo>
                <a:cubicBezTo>
                  <a:pt x="3606" y="5824"/>
                  <a:pt x="3897" y="5762"/>
                  <a:pt x="4120" y="5617"/>
                </a:cubicBezTo>
                <a:cubicBezTo>
                  <a:pt x="5269" y="4856"/>
                  <a:pt x="5426" y="4450"/>
                  <a:pt x="5612" y="3923"/>
                </a:cubicBezTo>
                <a:cubicBezTo>
                  <a:pt x="5829" y="3349"/>
                  <a:pt x="5941" y="1125"/>
                  <a:pt x="5254" y="487"/>
                </a:cubicBezTo>
                <a:cubicBezTo>
                  <a:pt x="5004" y="257"/>
                  <a:pt x="4490" y="1"/>
                  <a:pt x="3762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body" idx="1"/>
          </p:nvPr>
        </p:nvSpPr>
        <p:spPr>
          <a:xfrm>
            <a:off x="720000" y="1339450"/>
            <a:ext cx="3616500" cy="32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body" idx="2"/>
          </p:nvPr>
        </p:nvSpPr>
        <p:spPr>
          <a:xfrm>
            <a:off x="4807449" y="1339450"/>
            <a:ext cx="3616500" cy="32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>
            <a:off x="389174" y="4310974"/>
            <a:ext cx="511840" cy="585068"/>
            <a:chOff x="6144600" y="3520075"/>
            <a:chExt cx="29600" cy="33825"/>
          </a:xfrm>
        </p:grpSpPr>
        <p:sp>
          <p:nvSpPr>
            <p:cNvPr id="102" name="Google Shape;102;p5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118;p5"/>
          <p:cNvGrpSpPr/>
          <p:nvPr/>
        </p:nvGrpSpPr>
        <p:grpSpPr>
          <a:xfrm>
            <a:off x="260906" y="2494963"/>
            <a:ext cx="8622178" cy="2454935"/>
            <a:chOff x="916725" y="1693928"/>
            <a:chExt cx="699625" cy="199200"/>
          </a:xfrm>
        </p:grpSpPr>
        <p:sp>
          <p:nvSpPr>
            <p:cNvPr id="119" name="Google Shape;119;p5"/>
            <p:cNvSpPr/>
            <p:nvPr/>
          </p:nvSpPr>
          <p:spPr>
            <a:xfrm>
              <a:off x="935563" y="1693928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flipH="1">
              <a:off x="1054466" y="1870509"/>
              <a:ext cx="5799" cy="6274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948916" y="1820613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1588726" y="174493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1438371" y="1882678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875543" y="667053"/>
            <a:ext cx="7379032" cy="4503893"/>
          </a:xfrm>
          <a:custGeom>
            <a:avLst/>
            <a:gdLst/>
            <a:ahLst/>
            <a:cxnLst/>
            <a:rect l="l" t="t" r="r" b="b"/>
            <a:pathLst>
              <a:path w="7448" h="4546" extrusionOk="0">
                <a:moveTo>
                  <a:pt x="5705" y="0"/>
                </a:moveTo>
                <a:cubicBezTo>
                  <a:pt x="5389" y="0"/>
                  <a:pt x="5068" y="70"/>
                  <a:pt x="4772" y="191"/>
                </a:cubicBezTo>
                <a:cubicBezTo>
                  <a:pt x="4511" y="285"/>
                  <a:pt x="4276" y="423"/>
                  <a:pt x="3996" y="456"/>
                </a:cubicBezTo>
                <a:cubicBezTo>
                  <a:pt x="3953" y="461"/>
                  <a:pt x="3909" y="464"/>
                  <a:pt x="3866" y="464"/>
                </a:cubicBezTo>
                <a:cubicBezTo>
                  <a:pt x="3521" y="464"/>
                  <a:pt x="3177" y="319"/>
                  <a:pt x="2832" y="236"/>
                </a:cubicBezTo>
                <a:cubicBezTo>
                  <a:pt x="2592" y="172"/>
                  <a:pt x="2340" y="134"/>
                  <a:pt x="2088" y="134"/>
                </a:cubicBezTo>
                <a:cubicBezTo>
                  <a:pt x="1799" y="134"/>
                  <a:pt x="1512" y="184"/>
                  <a:pt x="1246" y="300"/>
                </a:cubicBezTo>
                <a:cubicBezTo>
                  <a:pt x="687" y="550"/>
                  <a:pt x="280" y="1094"/>
                  <a:pt x="328" y="1699"/>
                </a:cubicBezTo>
                <a:cubicBezTo>
                  <a:pt x="358" y="1979"/>
                  <a:pt x="466" y="2258"/>
                  <a:pt x="422" y="2523"/>
                </a:cubicBezTo>
                <a:cubicBezTo>
                  <a:pt x="388" y="2803"/>
                  <a:pt x="220" y="3035"/>
                  <a:pt x="127" y="3299"/>
                </a:cubicBezTo>
                <a:cubicBezTo>
                  <a:pt x="0" y="3658"/>
                  <a:pt x="0" y="4173"/>
                  <a:pt x="187" y="4546"/>
                </a:cubicBezTo>
                <a:lnTo>
                  <a:pt x="7168" y="4546"/>
                </a:lnTo>
                <a:cubicBezTo>
                  <a:pt x="7231" y="4419"/>
                  <a:pt x="7276" y="4296"/>
                  <a:pt x="7291" y="4173"/>
                </a:cubicBezTo>
                <a:cubicBezTo>
                  <a:pt x="7369" y="3799"/>
                  <a:pt x="7246" y="3471"/>
                  <a:pt x="7216" y="3113"/>
                </a:cubicBezTo>
                <a:cubicBezTo>
                  <a:pt x="7198" y="2773"/>
                  <a:pt x="7324" y="2475"/>
                  <a:pt x="7384" y="2150"/>
                </a:cubicBezTo>
                <a:cubicBezTo>
                  <a:pt x="7448" y="1856"/>
                  <a:pt x="7433" y="1527"/>
                  <a:pt x="7354" y="1232"/>
                </a:cubicBezTo>
                <a:cubicBezTo>
                  <a:pt x="7246" y="844"/>
                  <a:pt x="6996" y="471"/>
                  <a:pt x="6657" y="255"/>
                </a:cubicBezTo>
                <a:cubicBezTo>
                  <a:pt x="6369" y="78"/>
                  <a:pt x="6040" y="0"/>
                  <a:pt x="5705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1375246" y="1273984"/>
            <a:ext cx="6397440" cy="3896960"/>
          </a:xfrm>
          <a:custGeom>
            <a:avLst/>
            <a:gdLst/>
            <a:ahLst/>
            <a:cxnLst/>
            <a:rect l="l" t="t" r="r" b="b"/>
            <a:pathLst>
              <a:path w="4572" h="2785" extrusionOk="0">
                <a:moveTo>
                  <a:pt x="1239" y="0"/>
                </a:moveTo>
                <a:cubicBezTo>
                  <a:pt x="1167" y="0"/>
                  <a:pt x="1096" y="5"/>
                  <a:pt x="1027" y="16"/>
                </a:cubicBezTo>
                <a:cubicBezTo>
                  <a:pt x="669" y="95"/>
                  <a:pt x="374" y="341"/>
                  <a:pt x="325" y="669"/>
                </a:cubicBezTo>
                <a:cubicBezTo>
                  <a:pt x="310" y="826"/>
                  <a:pt x="482" y="1087"/>
                  <a:pt x="434" y="1229"/>
                </a:cubicBezTo>
                <a:cubicBezTo>
                  <a:pt x="374" y="1385"/>
                  <a:pt x="1" y="1818"/>
                  <a:pt x="16" y="2162"/>
                </a:cubicBezTo>
                <a:cubicBezTo>
                  <a:pt x="16" y="2505"/>
                  <a:pt x="109" y="2613"/>
                  <a:pt x="232" y="2785"/>
                </a:cubicBezTo>
                <a:lnTo>
                  <a:pt x="4228" y="2785"/>
                </a:lnTo>
                <a:cubicBezTo>
                  <a:pt x="4307" y="2598"/>
                  <a:pt x="4370" y="2471"/>
                  <a:pt x="4277" y="2240"/>
                </a:cubicBezTo>
                <a:cubicBezTo>
                  <a:pt x="4213" y="2053"/>
                  <a:pt x="4400" y="1897"/>
                  <a:pt x="4478" y="1740"/>
                </a:cubicBezTo>
                <a:cubicBezTo>
                  <a:pt x="4538" y="1587"/>
                  <a:pt x="4571" y="1400"/>
                  <a:pt x="4557" y="1244"/>
                </a:cubicBezTo>
                <a:cubicBezTo>
                  <a:pt x="4523" y="1012"/>
                  <a:pt x="4430" y="792"/>
                  <a:pt x="4243" y="621"/>
                </a:cubicBezTo>
                <a:cubicBezTo>
                  <a:pt x="4018" y="433"/>
                  <a:pt x="3711" y="351"/>
                  <a:pt x="3406" y="351"/>
                </a:cubicBezTo>
                <a:cubicBezTo>
                  <a:pt x="3311" y="351"/>
                  <a:pt x="3216" y="359"/>
                  <a:pt x="3124" y="374"/>
                </a:cubicBezTo>
                <a:cubicBezTo>
                  <a:pt x="2992" y="387"/>
                  <a:pt x="2858" y="422"/>
                  <a:pt x="2714" y="422"/>
                </a:cubicBezTo>
                <a:cubicBezTo>
                  <a:pt x="2690" y="422"/>
                  <a:pt x="2666" y="421"/>
                  <a:pt x="2642" y="419"/>
                </a:cubicBezTo>
                <a:cubicBezTo>
                  <a:pt x="2411" y="404"/>
                  <a:pt x="2191" y="266"/>
                  <a:pt x="1975" y="173"/>
                </a:cubicBezTo>
                <a:cubicBezTo>
                  <a:pt x="1746" y="63"/>
                  <a:pt x="1488" y="0"/>
                  <a:pt x="1239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4325550" y="2378875"/>
            <a:ext cx="27117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5" name="Google Shape;165;p7"/>
          <p:cNvSpPr txBox="1">
            <a:spLocks noGrp="1"/>
          </p:cNvSpPr>
          <p:nvPr>
            <p:ph type="body" idx="1"/>
          </p:nvPr>
        </p:nvSpPr>
        <p:spPr>
          <a:xfrm>
            <a:off x="4325550" y="2805125"/>
            <a:ext cx="2711700" cy="11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7"/>
          <p:cNvSpPr/>
          <p:nvPr/>
        </p:nvSpPr>
        <p:spPr>
          <a:xfrm>
            <a:off x="4302013" y="602250"/>
            <a:ext cx="591426" cy="435051"/>
          </a:xfrm>
          <a:custGeom>
            <a:avLst/>
            <a:gdLst/>
            <a:ahLst/>
            <a:cxnLst/>
            <a:rect l="l" t="t" r="r" b="b"/>
            <a:pathLst>
              <a:path w="624" h="459" extrusionOk="0">
                <a:moveTo>
                  <a:pt x="288" y="0"/>
                </a:moveTo>
                <a:cubicBezTo>
                  <a:pt x="214" y="0"/>
                  <a:pt x="143" y="38"/>
                  <a:pt x="94" y="108"/>
                </a:cubicBezTo>
                <a:cubicBezTo>
                  <a:pt x="16" y="216"/>
                  <a:pt x="1" y="402"/>
                  <a:pt x="187" y="402"/>
                </a:cubicBezTo>
                <a:cubicBezTo>
                  <a:pt x="270" y="412"/>
                  <a:pt x="376" y="458"/>
                  <a:pt x="459" y="458"/>
                </a:cubicBezTo>
                <a:cubicBezTo>
                  <a:pt x="500" y="458"/>
                  <a:pt x="535" y="448"/>
                  <a:pt x="560" y="417"/>
                </a:cubicBezTo>
                <a:cubicBezTo>
                  <a:pt x="624" y="309"/>
                  <a:pt x="531" y="108"/>
                  <a:pt x="422" y="44"/>
                </a:cubicBezTo>
                <a:cubicBezTo>
                  <a:pt x="380" y="14"/>
                  <a:pt x="334" y="0"/>
                  <a:pt x="288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"/>
          <p:cNvSpPr/>
          <p:nvPr/>
        </p:nvSpPr>
        <p:spPr>
          <a:xfrm rot="2832630">
            <a:off x="8077425" y="3442225"/>
            <a:ext cx="591425" cy="435051"/>
          </a:xfrm>
          <a:custGeom>
            <a:avLst/>
            <a:gdLst/>
            <a:ahLst/>
            <a:cxnLst/>
            <a:rect l="l" t="t" r="r" b="b"/>
            <a:pathLst>
              <a:path w="624" h="459" extrusionOk="0">
                <a:moveTo>
                  <a:pt x="288" y="0"/>
                </a:moveTo>
                <a:cubicBezTo>
                  <a:pt x="214" y="0"/>
                  <a:pt x="143" y="38"/>
                  <a:pt x="94" y="108"/>
                </a:cubicBezTo>
                <a:cubicBezTo>
                  <a:pt x="16" y="216"/>
                  <a:pt x="1" y="402"/>
                  <a:pt x="187" y="402"/>
                </a:cubicBezTo>
                <a:cubicBezTo>
                  <a:pt x="270" y="412"/>
                  <a:pt x="376" y="458"/>
                  <a:pt x="459" y="458"/>
                </a:cubicBezTo>
                <a:cubicBezTo>
                  <a:pt x="500" y="458"/>
                  <a:pt x="535" y="448"/>
                  <a:pt x="560" y="417"/>
                </a:cubicBezTo>
                <a:cubicBezTo>
                  <a:pt x="624" y="309"/>
                  <a:pt x="531" y="108"/>
                  <a:pt x="422" y="44"/>
                </a:cubicBezTo>
                <a:cubicBezTo>
                  <a:pt x="380" y="14"/>
                  <a:pt x="334" y="0"/>
                  <a:pt x="288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 rot="-4073528">
            <a:off x="578413" y="2913425"/>
            <a:ext cx="591426" cy="435050"/>
          </a:xfrm>
          <a:custGeom>
            <a:avLst/>
            <a:gdLst/>
            <a:ahLst/>
            <a:cxnLst/>
            <a:rect l="l" t="t" r="r" b="b"/>
            <a:pathLst>
              <a:path w="624" h="459" extrusionOk="0">
                <a:moveTo>
                  <a:pt x="288" y="0"/>
                </a:moveTo>
                <a:cubicBezTo>
                  <a:pt x="214" y="0"/>
                  <a:pt x="143" y="38"/>
                  <a:pt x="94" y="108"/>
                </a:cubicBezTo>
                <a:cubicBezTo>
                  <a:pt x="16" y="216"/>
                  <a:pt x="1" y="402"/>
                  <a:pt x="187" y="402"/>
                </a:cubicBezTo>
                <a:cubicBezTo>
                  <a:pt x="270" y="412"/>
                  <a:pt x="376" y="458"/>
                  <a:pt x="459" y="458"/>
                </a:cubicBezTo>
                <a:cubicBezTo>
                  <a:pt x="500" y="458"/>
                  <a:pt x="535" y="448"/>
                  <a:pt x="560" y="417"/>
                </a:cubicBezTo>
                <a:cubicBezTo>
                  <a:pt x="624" y="309"/>
                  <a:pt x="531" y="108"/>
                  <a:pt x="422" y="44"/>
                </a:cubicBezTo>
                <a:cubicBezTo>
                  <a:pt x="380" y="14"/>
                  <a:pt x="334" y="0"/>
                  <a:pt x="288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" name="Google Shape;169;p7"/>
          <p:cNvGrpSpPr/>
          <p:nvPr/>
        </p:nvGrpSpPr>
        <p:grpSpPr>
          <a:xfrm rot="10800000">
            <a:off x="512305" y="1273976"/>
            <a:ext cx="8376625" cy="2423998"/>
            <a:chOff x="916725" y="1641996"/>
            <a:chExt cx="679700" cy="196689"/>
          </a:xfrm>
        </p:grpSpPr>
        <p:sp>
          <p:nvSpPr>
            <p:cNvPr id="170" name="Google Shape;170;p7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953903" y="182523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86176" y="17525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943802" y="1682956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951477" y="1641996"/>
              <a:ext cx="6274" cy="6707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554877" y="1832883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560676" y="1726789"/>
              <a:ext cx="6275" cy="6593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1585975" y="1649033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1573297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7"/>
          <p:cNvSpPr/>
          <p:nvPr/>
        </p:nvSpPr>
        <p:spPr>
          <a:xfrm rot="10800000">
            <a:off x="512288" y="1329381"/>
            <a:ext cx="172844" cy="177466"/>
          </a:xfrm>
          <a:custGeom>
            <a:avLst/>
            <a:gdLst/>
            <a:ahLst/>
            <a:cxnLst/>
            <a:rect l="l" t="t" r="r" b="b"/>
            <a:pathLst>
              <a:path w="561" h="576" extrusionOk="0">
                <a:moveTo>
                  <a:pt x="281" y="1"/>
                </a:moveTo>
                <a:cubicBezTo>
                  <a:pt x="124" y="1"/>
                  <a:pt x="1" y="124"/>
                  <a:pt x="1" y="296"/>
                </a:cubicBezTo>
                <a:cubicBezTo>
                  <a:pt x="1" y="452"/>
                  <a:pt x="124" y="576"/>
                  <a:pt x="281" y="576"/>
                </a:cubicBezTo>
                <a:cubicBezTo>
                  <a:pt x="434" y="576"/>
                  <a:pt x="560" y="452"/>
                  <a:pt x="560" y="296"/>
                </a:cubicBezTo>
                <a:cubicBezTo>
                  <a:pt x="560" y="124"/>
                  <a:pt x="434" y="1"/>
                  <a:pt x="281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"/>
          <p:cNvSpPr txBox="1">
            <a:spLocks noGrp="1"/>
          </p:cNvSpPr>
          <p:nvPr>
            <p:ph type="title"/>
          </p:nvPr>
        </p:nvSpPr>
        <p:spPr>
          <a:xfrm>
            <a:off x="4572000" y="1878250"/>
            <a:ext cx="27432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4" name="Google Shape;224;p9"/>
          <p:cNvSpPr txBox="1">
            <a:spLocks noGrp="1"/>
          </p:cNvSpPr>
          <p:nvPr>
            <p:ph type="subTitle" idx="1"/>
          </p:nvPr>
        </p:nvSpPr>
        <p:spPr>
          <a:xfrm>
            <a:off x="4572000" y="2672780"/>
            <a:ext cx="2743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5" name="Google Shape;225;p9"/>
          <p:cNvSpPr txBox="1">
            <a:spLocks noGrp="1"/>
          </p:cNvSpPr>
          <p:nvPr>
            <p:ph type="title" idx="2" hasCustomPrompt="1"/>
          </p:nvPr>
        </p:nvSpPr>
        <p:spPr>
          <a:xfrm>
            <a:off x="4571988" y="1350638"/>
            <a:ext cx="12033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9"/>
          <p:cNvSpPr/>
          <p:nvPr/>
        </p:nvSpPr>
        <p:spPr>
          <a:xfrm rot="5400000" flipH="1">
            <a:off x="-3074787" y="321247"/>
            <a:ext cx="5034995" cy="3053822"/>
          </a:xfrm>
          <a:custGeom>
            <a:avLst/>
            <a:gdLst/>
            <a:ahLst/>
            <a:cxnLst/>
            <a:rect l="l" t="t" r="r" b="b"/>
            <a:pathLst>
              <a:path w="4572" h="2773" extrusionOk="0">
                <a:moveTo>
                  <a:pt x="1260" y="1"/>
                </a:moveTo>
                <a:cubicBezTo>
                  <a:pt x="1182" y="1"/>
                  <a:pt x="1104" y="8"/>
                  <a:pt x="1027" y="23"/>
                </a:cubicBezTo>
                <a:cubicBezTo>
                  <a:pt x="669" y="83"/>
                  <a:pt x="374" y="333"/>
                  <a:pt x="344" y="676"/>
                </a:cubicBezTo>
                <a:cubicBezTo>
                  <a:pt x="329" y="829"/>
                  <a:pt x="482" y="1094"/>
                  <a:pt x="438" y="1236"/>
                </a:cubicBezTo>
                <a:cubicBezTo>
                  <a:pt x="389" y="1374"/>
                  <a:pt x="1" y="1825"/>
                  <a:pt x="16" y="2168"/>
                </a:cubicBezTo>
                <a:cubicBezTo>
                  <a:pt x="35" y="2493"/>
                  <a:pt x="109" y="2601"/>
                  <a:pt x="236" y="2773"/>
                </a:cubicBezTo>
                <a:lnTo>
                  <a:pt x="4247" y="2773"/>
                </a:lnTo>
                <a:cubicBezTo>
                  <a:pt x="4325" y="2601"/>
                  <a:pt x="4385" y="2463"/>
                  <a:pt x="4292" y="2228"/>
                </a:cubicBezTo>
                <a:cubicBezTo>
                  <a:pt x="4213" y="2057"/>
                  <a:pt x="4419" y="1904"/>
                  <a:pt x="4478" y="1732"/>
                </a:cubicBezTo>
                <a:cubicBezTo>
                  <a:pt x="4557" y="1575"/>
                  <a:pt x="4572" y="1404"/>
                  <a:pt x="4557" y="1236"/>
                </a:cubicBezTo>
                <a:cubicBezTo>
                  <a:pt x="4542" y="1016"/>
                  <a:pt x="4434" y="784"/>
                  <a:pt x="4247" y="627"/>
                </a:cubicBezTo>
                <a:cubicBezTo>
                  <a:pt x="4011" y="427"/>
                  <a:pt x="3683" y="349"/>
                  <a:pt x="3370" y="349"/>
                </a:cubicBezTo>
                <a:cubicBezTo>
                  <a:pt x="3293" y="349"/>
                  <a:pt x="3217" y="354"/>
                  <a:pt x="3143" y="363"/>
                </a:cubicBezTo>
                <a:cubicBezTo>
                  <a:pt x="2994" y="392"/>
                  <a:pt x="2857" y="429"/>
                  <a:pt x="2714" y="429"/>
                </a:cubicBezTo>
                <a:cubicBezTo>
                  <a:pt x="2692" y="429"/>
                  <a:pt x="2669" y="428"/>
                  <a:pt x="2646" y="426"/>
                </a:cubicBezTo>
                <a:cubicBezTo>
                  <a:pt x="2411" y="411"/>
                  <a:pt x="2195" y="269"/>
                  <a:pt x="1975" y="161"/>
                </a:cubicBezTo>
                <a:cubicBezTo>
                  <a:pt x="1752" y="68"/>
                  <a:pt x="1504" y="1"/>
                  <a:pt x="1260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sp>
        <p:nvSpPr>
          <p:cNvPr id="227" name="Google Shape;227;p9"/>
          <p:cNvSpPr/>
          <p:nvPr/>
        </p:nvSpPr>
        <p:spPr>
          <a:xfrm rot="865811">
            <a:off x="-182304" y="3876947"/>
            <a:ext cx="10092171" cy="6090810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389174" y="4310974"/>
            <a:ext cx="511840" cy="585068"/>
            <a:chOff x="6144600" y="3520075"/>
            <a:chExt cx="29600" cy="33825"/>
          </a:xfrm>
        </p:grpSpPr>
        <p:sp>
          <p:nvSpPr>
            <p:cNvPr id="229" name="Google Shape;229;p9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  <p:grpSp>
        <p:nvGrpSpPr>
          <p:cNvPr id="245" name="Google Shape;245;p9"/>
          <p:cNvGrpSpPr/>
          <p:nvPr/>
        </p:nvGrpSpPr>
        <p:grpSpPr>
          <a:xfrm>
            <a:off x="260906" y="2494963"/>
            <a:ext cx="8622178" cy="2454935"/>
            <a:chOff x="916725" y="1693928"/>
            <a:chExt cx="699625" cy="199200"/>
          </a:xfrm>
        </p:grpSpPr>
        <p:sp>
          <p:nvSpPr>
            <p:cNvPr id="246" name="Google Shape;246;p9"/>
            <p:cNvSpPr/>
            <p:nvPr/>
          </p:nvSpPr>
          <p:spPr>
            <a:xfrm>
              <a:off x="935563" y="1693928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 flipH="1">
              <a:off x="1054466" y="1870509"/>
              <a:ext cx="5799" cy="6274"/>
            </a:xfrm>
            <a:custGeom>
              <a:avLst/>
              <a:gdLst/>
              <a:ahLst/>
              <a:cxnLst/>
              <a:rect l="l" t="t" r="r" b="b"/>
              <a:pathLst>
                <a:path w="232" h="251" extrusionOk="0">
                  <a:moveTo>
                    <a:pt x="124" y="1"/>
                  </a:moveTo>
                  <a:cubicBezTo>
                    <a:pt x="45" y="1"/>
                    <a:pt x="1" y="64"/>
                    <a:pt x="1" y="128"/>
                  </a:cubicBezTo>
                  <a:cubicBezTo>
                    <a:pt x="1" y="188"/>
                    <a:pt x="45" y="251"/>
                    <a:pt x="124" y="251"/>
                  </a:cubicBezTo>
                  <a:cubicBezTo>
                    <a:pt x="187" y="251"/>
                    <a:pt x="232" y="188"/>
                    <a:pt x="232" y="128"/>
                  </a:cubicBezTo>
                  <a:cubicBezTo>
                    <a:pt x="232" y="64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948916" y="1820613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586402" y="1827225"/>
              <a:ext cx="14000" cy="14400"/>
            </a:xfrm>
            <a:custGeom>
              <a:avLst/>
              <a:gdLst/>
              <a:ahLst/>
              <a:cxnLst/>
              <a:rect l="l" t="t" r="r" b="b"/>
              <a:pathLst>
                <a:path w="560" h="576" extrusionOk="0">
                  <a:moveTo>
                    <a:pt x="280" y="1"/>
                  </a:moveTo>
                  <a:cubicBezTo>
                    <a:pt x="123" y="1"/>
                    <a:pt x="0" y="124"/>
                    <a:pt x="0" y="296"/>
                  </a:cubicBezTo>
                  <a:cubicBezTo>
                    <a:pt x="0" y="452"/>
                    <a:pt x="123" y="576"/>
                    <a:pt x="280" y="576"/>
                  </a:cubicBezTo>
                  <a:cubicBezTo>
                    <a:pt x="433" y="576"/>
                    <a:pt x="560" y="452"/>
                    <a:pt x="560" y="296"/>
                  </a:cubicBezTo>
                  <a:cubicBezTo>
                    <a:pt x="560" y="124"/>
                    <a:pt x="433" y="1"/>
                    <a:pt x="280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588726" y="1744930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438371" y="1882678"/>
              <a:ext cx="10449" cy="10449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3"/>
          <p:cNvSpPr/>
          <p:nvPr/>
        </p:nvSpPr>
        <p:spPr>
          <a:xfrm rot="-251460">
            <a:off x="-2106713" y="4131087"/>
            <a:ext cx="12281423" cy="7465247"/>
          </a:xfrm>
          <a:custGeom>
            <a:avLst/>
            <a:gdLst/>
            <a:ahLst/>
            <a:cxnLst/>
            <a:rect l="l" t="t" r="r" b="b"/>
            <a:pathLst>
              <a:path w="35267" h="21437" extrusionOk="0">
                <a:moveTo>
                  <a:pt x="9647" y="0"/>
                </a:moveTo>
                <a:cubicBezTo>
                  <a:pt x="9051" y="0"/>
                  <a:pt x="8458" y="50"/>
                  <a:pt x="7876" y="157"/>
                </a:cubicBezTo>
                <a:cubicBezTo>
                  <a:pt x="5114" y="681"/>
                  <a:pt x="2845" y="2609"/>
                  <a:pt x="2586" y="5187"/>
                </a:cubicBezTo>
                <a:cubicBezTo>
                  <a:pt x="2453" y="6344"/>
                  <a:pt x="3717" y="8423"/>
                  <a:pt x="3319" y="9529"/>
                </a:cubicBezTo>
                <a:cubicBezTo>
                  <a:pt x="2927" y="10635"/>
                  <a:pt x="1" y="14086"/>
                  <a:pt x="83" y="16696"/>
                </a:cubicBezTo>
                <a:cubicBezTo>
                  <a:pt x="159" y="19300"/>
                  <a:pt x="822" y="20090"/>
                  <a:pt x="1770" y="21436"/>
                </a:cubicBezTo>
                <a:lnTo>
                  <a:pt x="32682" y="21436"/>
                </a:lnTo>
                <a:cubicBezTo>
                  <a:pt x="33263" y="20090"/>
                  <a:pt x="33737" y="19009"/>
                  <a:pt x="33055" y="17246"/>
                </a:cubicBezTo>
                <a:cubicBezTo>
                  <a:pt x="32499" y="15849"/>
                  <a:pt x="34003" y="14693"/>
                  <a:pt x="34578" y="13378"/>
                </a:cubicBezTo>
                <a:cubicBezTo>
                  <a:pt x="35077" y="12215"/>
                  <a:pt x="35267" y="10825"/>
                  <a:pt x="35134" y="9529"/>
                </a:cubicBezTo>
                <a:cubicBezTo>
                  <a:pt x="34951" y="7823"/>
                  <a:pt x="34129" y="6085"/>
                  <a:pt x="32707" y="4821"/>
                </a:cubicBezTo>
                <a:cubicBezTo>
                  <a:pt x="30980" y="3333"/>
                  <a:pt x="28580" y="2711"/>
                  <a:pt x="26205" y="2711"/>
                </a:cubicBezTo>
                <a:cubicBezTo>
                  <a:pt x="25503" y="2711"/>
                  <a:pt x="24804" y="2766"/>
                  <a:pt x="24125" y="2868"/>
                </a:cubicBezTo>
                <a:cubicBezTo>
                  <a:pt x="23050" y="3027"/>
                  <a:pt x="22000" y="3286"/>
                  <a:pt x="20916" y="3286"/>
                </a:cubicBezTo>
                <a:cubicBezTo>
                  <a:pt x="20750" y="3286"/>
                  <a:pt x="20583" y="3280"/>
                  <a:pt x="20415" y="3266"/>
                </a:cubicBezTo>
                <a:cubicBezTo>
                  <a:pt x="18544" y="3108"/>
                  <a:pt x="16939" y="2078"/>
                  <a:pt x="15251" y="1313"/>
                </a:cubicBezTo>
                <a:cubicBezTo>
                  <a:pt x="13502" y="513"/>
                  <a:pt x="11559" y="0"/>
                  <a:pt x="9647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grpSp>
        <p:nvGrpSpPr>
          <p:cNvPr id="318" name="Google Shape;318;p13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319" name="Google Shape;319;p13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944407" y="187056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592227" y="174612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subTitle" idx="1"/>
          </p:nvPr>
        </p:nvSpPr>
        <p:spPr>
          <a:xfrm>
            <a:off x="1775150" y="3058642"/>
            <a:ext cx="2316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title" idx="2"/>
          </p:nvPr>
        </p:nvSpPr>
        <p:spPr>
          <a:xfrm>
            <a:off x="1775150" y="2831795"/>
            <a:ext cx="2316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5052846" y="3058642"/>
            <a:ext cx="2316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3" name="Google Shape;333;p13"/>
          <p:cNvSpPr txBox="1">
            <a:spLocks noGrp="1"/>
          </p:cNvSpPr>
          <p:nvPr>
            <p:ph type="title" idx="4"/>
          </p:nvPr>
        </p:nvSpPr>
        <p:spPr>
          <a:xfrm>
            <a:off x="5052849" y="2831795"/>
            <a:ext cx="2316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334" name="Google Shape;334;p13"/>
          <p:cNvSpPr/>
          <p:nvPr/>
        </p:nvSpPr>
        <p:spPr>
          <a:xfrm rot="-6053757">
            <a:off x="6559203" y="-2139695"/>
            <a:ext cx="4724084" cy="2851072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  <p:grpSp>
        <p:nvGrpSpPr>
          <p:cNvPr id="335" name="Google Shape;335;p13"/>
          <p:cNvGrpSpPr/>
          <p:nvPr/>
        </p:nvGrpSpPr>
        <p:grpSpPr>
          <a:xfrm>
            <a:off x="514399" y="3692299"/>
            <a:ext cx="511840" cy="585068"/>
            <a:chOff x="6144600" y="3520075"/>
            <a:chExt cx="29600" cy="33825"/>
          </a:xfrm>
        </p:grpSpPr>
        <p:sp>
          <p:nvSpPr>
            <p:cNvPr id="336" name="Google Shape;336;p13"/>
            <p:cNvSpPr/>
            <p:nvPr/>
          </p:nvSpPr>
          <p:spPr>
            <a:xfrm>
              <a:off x="6155050" y="3520075"/>
              <a:ext cx="5475" cy="4350"/>
            </a:xfrm>
            <a:custGeom>
              <a:avLst/>
              <a:gdLst/>
              <a:ahLst/>
              <a:cxnLst/>
              <a:rect l="l" t="t" r="r" b="b"/>
              <a:pathLst>
                <a:path w="219" h="174" extrusionOk="0">
                  <a:moveTo>
                    <a:pt x="128" y="0"/>
                  </a:moveTo>
                  <a:cubicBezTo>
                    <a:pt x="123" y="0"/>
                    <a:pt x="118" y="1"/>
                    <a:pt x="113" y="2"/>
                  </a:cubicBezTo>
                  <a:cubicBezTo>
                    <a:pt x="79" y="2"/>
                    <a:pt x="49" y="21"/>
                    <a:pt x="49" y="36"/>
                  </a:cubicBezTo>
                  <a:cubicBezTo>
                    <a:pt x="1" y="95"/>
                    <a:pt x="49" y="174"/>
                    <a:pt x="128" y="174"/>
                  </a:cubicBezTo>
                  <a:cubicBezTo>
                    <a:pt x="143" y="174"/>
                    <a:pt x="173" y="159"/>
                    <a:pt x="187" y="129"/>
                  </a:cubicBezTo>
                  <a:cubicBezTo>
                    <a:pt x="218" y="71"/>
                    <a:pt x="180" y="0"/>
                    <a:pt x="128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6152350" y="3549675"/>
              <a:ext cx="4700" cy="4225"/>
            </a:xfrm>
            <a:custGeom>
              <a:avLst/>
              <a:gdLst/>
              <a:ahLst/>
              <a:cxnLst/>
              <a:rect l="l" t="t" r="r" b="b"/>
              <a:pathLst>
                <a:path w="188" h="169" extrusionOk="0">
                  <a:moveTo>
                    <a:pt x="64" y="1"/>
                  </a:moveTo>
                  <a:cubicBezTo>
                    <a:pt x="1" y="31"/>
                    <a:pt x="1" y="109"/>
                    <a:pt x="49" y="158"/>
                  </a:cubicBezTo>
                  <a:cubicBezTo>
                    <a:pt x="64" y="165"/>
                    <a:pt x="79" y="169"/>
                    <a:pt x="93" y="169"/>
                  </a:cubicBezTo>
                  <a:cubicBezTo>
                    <a:pt x="106" y="169"/>
                    <a:pt x="118" y="165"/>
                    <a:pt x="128" y="158"/>
                  </a:cubicBezTo>
                  <a:cubicBezTo>
                    <a:pt x="187" y="124"/>
                    <a:pt x="187" y="49"/>
                    <a:pt x="142" y="16"/>
                  </a:cubicBezTo>
                  <a:cubicBezTo>
                    <a:pt x="109" y="1"/>
                    <a:pt x="94" y="1"/>
                    <a:pt x="64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6144975" y="3526050"/>
              <a:ext cx="5450" cy="5350"/>
            </a:xfrm>
            <a:custGeom>
              <a:avLst/>
              <a:gdLst/>
              <a:ahLst/>
              <a:cxnLst/>
              <a:rect l="l" t="t" r="r" b="b"/>
              <a:pathLst>
                <a:path w="218" h="214" extrusionOk="0">
                  <a:moveTo>
                    <a:pt x="116" y="1"/>
                  </a:moveTo>
                  <a:cubicBezTo>
                    <a:pt x="86" y="1"/>
                    <a:pt x="55" y="14"/>
                    <a:pt x="31" y="43"/>
                  </a:cubicBezTo>
                  <a:cubicBezTo>
                    <a:pt x="16" y="62"/>
                    <a:pt x="1" y="92"/>
                    <a:pt x="1" y="121"/>
                  </a:cubicBezTo>
                  <a:cubicBezTo>
                    <a:pt x="10" y="179"/>
                    <a:pt x="55" y="214"/>
                    <a:pt x="102" y="214"/>
                  </a:cubicBezTo>
                  <a:cubicBezTo>
                    <a:pt x="132" y="214"/>
                    <a:pt x="163" y="200"/>
                    <a:pt x="187" y="170"/>
                  </a:cubicBezTo>
                  <a:cubicBezTo>
                    <a:pt x="202" y="155"/>
                    <a:pt x="217" y="121"/>
                    <a:pt x="217" y="92"/>
                  </a:cubicBezTo>
                  <a:cubicBezTo>
                    <a:pt x="208" y="34"/>
                    <a:pt x="164" y="1"/>
                    <a:pt x="11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6168025" y="3545825"/>
              <a:ext cx="5625" cy="5050"/>
            </a:xfrm>
            <a:custGeom>
              <a:avLst/>
              <a:gdLst/>
              <a:ahLst/>
              <a:cxnLst/>
              <a:rect l="l" t="t" r="r" b="b"/>
              <a:pathLst>
                <a:path w="225" h="202" extrusionOk="0">
                  <a:moveTo>
                    <a:pt x="115" y="0"/>
                  </a:moveTo>
                  <a:cubicBezTo>
                    <a:pt x="97" y="0"/>
                    <a:pt x="78" y="5"/>
                    <a:pt x="60" y="17"/>
                  </a:cubicBezTo>
                  <a:cubicBezTo>
                    <a:pt x="27" y="32"/>
                    <a:pt x="12" y="62"/>
                    <a:pt x="12" y="77"/>
                  </a:cubicBezTo>
                  <a:cubicBezTo>
                    <a:pt x="0" y="148"/>
                    <a:pt x="52" y="202"/>
                    <a:pt x="112" y="202"/>
                  </a:cubicBezTo>
                  <a:cubicBezTo>
                    <a:pt x="130" y="202"/>
                    <a:pt x="150" y="196"/>
                    <a:pt x="168" y="185"/>
                  </a:cubicBezTo>
                  <a:cubicBezTo>
                    <a:pt x="183" y="170"/>
                    <a:pt x="213" y="155"/>
                    <a:pt x="213" y="125"/>
                  </a:cubicBezTo>
                  <a:cubicBezTo>
                    <a:pt x="225" y="54"/>
                    <a:pt x="173" y="0"/>
                    <a:pt x="1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6171000" y="3528325"/>
              <a:ext cx="3200" cy="2725"/>
            </a:xfrm>
            <a:custGeom>
              <a:avLst/>
              <a:gdLst/>
              <a:ahLst/>
              <a:cxnLst/>
              <a:rect l="l" t="t" r="r" b="b"/>
              <a:pathLst>
                <a:path w="128" h="109" extrusionOk="0">
                  <a:moveTo>
                    <a:pt x="79" y="1"/>
                  </a:moveTo>
                  <a:cubicBezTo>
                    <a:pt x="35" y="1"/>
                    <a:pt x="1" y="30"/>
                    <a:pt x="16" y="79"/>
                  </a:cubicBezTo>
                  <a:cubicBezTo>
                    <a:pt x="35" y="94"/>
                    <a:pt x="49" y="109"/>
                    <a:pt x="64" y="109"/>
                  </a:cubicBezTo>
                  <a:cubicBezTo>
                    <a:pt x="109" y="109"/>
                    <a:pt x="128" y="64"/>
                    <a:pt x="128" y="30"/>
                  </a:cubicBezTo>
                  <a:cubicBezTo>
                    <a:pt x="109" y="1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6144600" y="3536050"/>
              <a:ext cx="2750" cy="2700"/>
            </a:xfrm>
            <a:custGeom>
              <a:avLst/>
              <a:gdLst/>
              <a:ahLst/>
              <a:cxnLst/>
              <a:rect l="l" t="t" r="r" b="b"/>
              <a:pathLst>
                <a:path w="110" h="108" extrusionOk="0">
                  <a:moveTo>
                    <a:pt x="55" y="1"/>
                  </a:moveTo>
                  <a:cubicBezTo>
                    <a:pt x="28" y="1"/>
                    <a:pt x="1" y="18"/>
                    <a:pt x="1" y="50"/>
                  </a:cubicBezTo>
                  <a:cubicBezTo>
                    <a:pt x="1" y="65"/>
                    <a:pt x="1" y="80"/>
                    <a:pt x="16" y="80"/>
                  </a:cubicBezTo>
                  <a:cubicBezTo>
                    <a:pt x="28" y="99"/>
                    <a:pt x="44" y="107"/>
                    <a:pt x="61" y="107"/>
                  </a:cubicBezTo>
                  <a:cubicBezTo>
                    <a:pt x="86" y="107"/>
                    <a:pt x="109" y="86"/>
                    <a:pt x="109" y="50"/>
                  </a:cubicBezTo>
                  <a:cubicBezTo>
                    <a:pt x="109" y="50"/>
                    <a:pt x="109" y="35"/>
                    <a:pt x="94" y="16"/>
                  </a:cubicBezTo>
                  <a:cubicBezTo>
                    <a:pt x="84" y="6"/>
                    <a:pt x="69" y="1"/>
                    <a:pt x="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6147700" y="3526375"/>
              <a:ext cx="25675" cy="21375"/>
            </a:xfrm>
            <a:custGeom>
              <a:avLst/>
              <a:gdLst/>
              <a:ahLst/>
              <a:cxnLst/>
              <a:rect l="l" t="t" r="r" b="b"/>
              <a:pathLst>
                <a:path w="1027" h="855" extrusionOk="0">
                  <a:moveTo>
                    <a:pt x="530" y="0"/>
                  </a:moveTo>
                  <a:cubicBezTo>
                    <a:pt x="358" y="0"/>
                    <a:pt x="202" y="93"/>
                    <a:pt x="127" y="250"/>
                  </a:cubicBezTo>
                  <a:cubicBezTo>
                    <a:pt x="0" y="530"/>
                    <a:pt x="187" y="840"/>
                    <a:pt x="500" y="855"/>
                  </a:cubicBezTo>
                  <a:cubicBezTo>
                    <a:pt x="668" y="855"/>
                    <a:pt x="825" y="761"/>
                    <a:pt x="903" y="608"/>
                  </a:cubicBezTo>
                  <a:cubicBezTo>
                    <a:pt x="1026" y="329"/>
                    <a:pt x="840" y="15"/>
                    <a:pt x="530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6166350" y="35341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79" y="1"/>
                  </a:moveTo>
                  <a:cubicBezTo>
                    <a:pt x="73" y="1"/>
                    <a:pt x="70" y="1"/>
                    <a:pt x="67" y="2"/>
                  </a:cubicBezTo>
                  <a:lnTo>
                    <a:pt x="67" y="2"/>
                  </a:lnTo>
                  <a:cubicBezTo>
                    <a:pt x="71" y="1"/>
                    <a:pt x="75" y="1"/>
                    <a:pt x="79" y="1"/>
                  </a:cubicBezTo>
                  <a:close/>
                  <a:moveTo>
                    <a:pt x="79" y="1"/>
                  </a:moveTo>
                  <a:cubicBezTo>
                    <a:pt x="109" y="1"/>
                    <a:pt x="127" y="34"/>
                    <a:pt x="109" y="64"/>
                  </a:cubicBezTo>
                  <a:lnTo>
                    <a:pt x="79" y="64"/>
                  </a:lnTo>
                  <a:cubicBezTo>
                    <a:pt x="49" y="64"/>
                    <a:pt x="34" y="34"/>
                    <a:pt x="49" y="20"/>
                  </a:cubicBezTo>
                  <a:cubicBezTo>
                    <a:pt x="58" y="8"/>
                    <a:pt x="62" y="3"/>
                    <a:pt x="67" y="2"/>
                  </a:cubicBezTo>
                  <a:lnTo>
                    <a:pt x="67" y="2"/>
                  </a:lnTo>
                  <a:cubicBezTo>
                    <a:pt x="41" y="6"/>
                    <a:pt x="15" y="24"/>
                    <a:pt x="15" y="49"/>
                  </a:cubicBezTo>
                  <a:cubicBezTo>
                    <a:pt x="0" y="79"/>
                    <a:pt x="15" y="113"/>
                    <a:pt x="64" y="128"/>
                  </a:cubicBezTo>
                  <a:lnTo>
                    <a:pt x="79" y="128"/>
                  </a:lnTo>
                  <a:cubicBezTo>
                    <a:pt x="109" y="128"/>
                    <a:pt x="127" y="113"/>
                    <a:pt x="142" y="79"/>
                  </a:cubicBezTo>
                  <a:cubicBezTo>
                    <a:pt x="142" y="49"/>
                    <a:pt x="127" y="1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6167175" y="3534100"/>
              <a:ext cx="2375" cy="1625"/>
            </a:xfrm>
            <a:custGeom>
              <a:avLst/>
              <a:gdLst/>
              <a:ahLst/>
              <a:cxnLst/>
              <a:rect l="l" t="t" r="r" b="b"/>
              <a:pathLst>
                <a:path w="95" h="65" extrusionOk="0">
                  <a:moveTo>
                    <a:pt x="46" y="1"/>
                  </a:moveTo>
                  <a:cubicBezTo>
                    <a:pt x="31" y="1"/>
                    <a:pt x="31" y="1"/>
                    <a:pt x="16" y="20"/>
                  </a:cubicBezTo>
                  <a:cubicBezTo>
                    <a:pt x="1" y="34"/>
                    <a:pt x="16" y="64"/>
                    <a:pt x="46" y="64"/>
                  </a:cubicBezTo>
                  <a:lnTo>
                    <a:pt x="76" y="64"/>
                  </a:lnTo>
                  <a:cubicBezTo>
                    <a:pt x="94" y="34"/>
                    <a:pt x="76" y="1"/>
                    <a:pt x="46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6165975" y="3531400"/>
              <a:ext cx="2350" cy="2000"/>
            </a:xfrm>
            <a:custGeom>
              <a:avLst/>
              <a:gdLst/>
              <a:ahLst/>
              <a:cxnLst/>
              <a:rect l="l" t="t" r="r" b="b"/>
              <a:pathLst>
                <a:path w="94" h="80" extrusionOk="0">
                  <a:moveTo>
                    <a:pt x="30" y="1"/>
                  </a:moveTo>
                  <a:cubicBezTo>
                    <a:pt x="0" y="1"/>
                    <a:pt x="0" y="49"/>
                    <a:pt x="15" y="64"/>
                  </a:cubicBezTo>
                  <a:cubicBezTo>
                    <a:pt x="30" y="79"/>
                    <a:pt x="30" y="79"/>
                    <a:pt x="49" y="79"/>
                  </a:cubicBezTo>
                  <a:cubicBezTo>
                    <a:pt x="79" y="64"/>
                    <a:pt x="94" y="34"/>
                    <a:pt x="6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6161300" y="3534100"/>
              <a:ext cx="5075" cy="4325"/>
            </a:xfrm>
            <a:custGeom>
              <a:avLst/>
              <a:gdLst/>
              <a:ahLst/>
              <a:cxnLst/>
              <a:rect l="l" t="t" r="r" b="b"/>
              <a:pathLst>
                <a:path w="203" h="173" extrusionOk="0">
                  <a:moveTo>
                    <a:pt x="109" y="1"/>
                  </a:moveTo>
                  <a:cubicBezTo>
                    <a:pt x="64" y="1"/>
                    <a:pt x="31" y="34"/>
                    <a:pt x="16" y="64"/>
                  </a:cubicBezTo>
                  <a:cubicBezTo>
                    <a:pt x="1" y="113"/>
                    <a:pt x="31" y="158"/>
                    <a:pt x="79" y="173"/>
                  </a:cubicBezTo>
                  <a:lnTo>
                    <a:pt x="94" y="173"/>
                  </a:lnTo>
                  <a:cubicBezTo>
                    <a:pt x="143" y="173"/>
                    <a:pt x="173" y="143"/>
                    <a:pt x="187" y="113"/>
                  </a:cubicBezTo>
                  <a:cubicBezTo>
                    <a:pt x="202" y="64"/>
                    <a:pt x="173" y="20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6155350" y="3528325"/>
              <a:ext cx="6725" cy="5425"/>
            </a:xfrm>
            <a:custGeom>
              <a:avLst/>
              <a:gdLst/>
              <a:ahLst/>
              <a:cxnLst/>
              <a:rect l="l" t="t" r="r" b="b"/>
              <a:pathLst>
                <a:path w="269" h="217" extrusionOk="0">
                  <a:moveTo>
                    <a:pt x="8" y="79"/>
                  </a:moveTo>
                  <a:lnTo>
                    <a:pt x="8" y="79"/>
                  </a:lnTo>
                  <a:cubicBezTo>
                    <a:pt x="2" y="88"/>
                    <a:pt x="1" y="98"/>
                    <a:pt x="4" y="107"/>
                  </a:cubicBezTo>
                  <a:lnTo>
                    <a:pt x="4" y="107"/>
                  </a:lnTo>
                  <a:cubicBezTo>
                    <a:pt x="3" y="97"/>
                    <a:pt x="4" y="88"/>
                    <a:pt x="8" y="79"/>
                  </a:cubicBezTo>
                  <a:close/>
                  <a:moveTo>
                    <a:pt x="116" y="1"/>
                  </a:moveTo>
                  <a:cubicBezTo>
                    <a:pt x="52" y="1"/>
                    <a:pt x="8" y="30"/>
                    <a:pt x="8" y="79"/>
                  </a:cubicBezTo>
                  <a:cubicBezTo>
                    <a:pt x="8" y="45"/>
                    <a:pt x="37" y="30"/>
                    <a:pt x="67" y="30"/>
                  </a:cubicBezTo>
                  <a:lnTo>
                    <a:pt x="82" y="30"/>
                  </a:lnTo>
                  <a:cubicBezTo>
                    <a:pt x="116" y="45"/>
                    <a:pt x="146" y="79"/>
                    <a:pt x="131" y="109"/>
                  </a:cubicBezTo>
                  <a:cubicBezTo>
                    <a:pt x="131" y="139"/>
                    <a:pt x="101" y="157"/>
                    <a:pt x="67" y="157"/>
                  </a:cubicBezTo>
                  <a:lnTo>
                    <a:pt x="52" y="139"/>
                  </a:lnTo>
                  <a:cubicBezTo>
                    <a:pt x="32" y="139"/>
                    <a:pt x="10" y="125"/>
                    <a:pt x="4" y="107"/>
                  </a:cubicBezTo>
                  <a:lnTo>
                    <a:pt x="4" y="107"/>
                  </a:lnTo>
                  <a:cubicBezTo>
                    <a:pt x="8" y="147"/>
                    <a:pt x="50" y="193"/>
                    <a:pt x="101" y="217"/>
                  </a:cubicBezTo>
                  <a:lnTo>
                    <a:pt x="146" y="217"/>
                  </a:lnTo>
                  <a:cubicBezTo>
                    <a:pt x="194" y="217"/>
                    <a:pt x="254" y="187"/>
                    <a:pt x="254" y="139"/>
                  </a:cubicBezTo>
                  <a:cubicBezTo>
                    <a:pt x="269" y="79"/>
                    <a:pt x="224" y="15"/>
                    <a:pt x="161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6155050" y="3529075"/>
              <a:ext cx="3950" cy="3200"/>
            </a:xfrm>
            <a:custGeom>
              <a:avLst/>
              <a:gdLst/>
              <a:ahLst/>
              <a:cxnLst/>
              <a:rect l="l" t="t" r="r" b="b"/>
              <a:pathLst>
                <a:path w="158" h="128" extrusionOk="0">
                  <a:moveTo>
                    <a:pt x="79" y="0"/>
                  </a:moveTo>
                  <a:cubicBezTo>
                    <a:pt x="49" y="0"/>
                    <a:pt x="20" y="15"/>
                    <a:pt x="20" y="49"/>
                  </a:cubicBezTo>
                  <a:cubicBezTo>
                    <a:pt x="1" y="79"/>
                    <a:pt x="34" y="109"/>
                    <a:pt x="64" y="109"/>
                  </a:cubicBezTo>
                  <a:lnTo>
                    <a:pt x="79" y="127"/>
                  </a:lnTo>
                  <a:cubicBezTo>
                    <a:pt x="113" y="127"/>
                    <a:pt x="143" y="109"/>
                    <a:pt x="143" y="79"/>
                  </a:cubicBezTo>
                  <a:cubicBezTo>
                    <a:pt x="158" y="49"/>
                    <a:pt x="128" y="15"/>
                    <a:pt x="9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6165225" y="3539975"/>
              <a:ext cx="3475" cy="2750"/>
            </a:xfrm>
            <a:custGeom>
              <a:avLst/>
              <a:gdLst/>
              <a:ahLst/>
              <a:cxnLst/>
              <a:rect l="l" t="t" r="r" b="b"/>
              <a:pathLst>
                <a:path w="139" h="110" extrusionOk="0">
                  <a:moveTo>
                    <a:pt x="79" y="1"/>
                  </a:moveTo>
                  <a:cubicBezTo>
                    <a:pt x="45" y="1"/>
                    <a:pt x="16" y="16"/>
                    <a:pt x="16" y="46"/>
                  </a:cubicBezTo>
                  <a:cubicBezTo>
                    <a:pt x="1" y="64"/>
                    <a:pt x="30" y="94"/>
                    <a:pt x="60" y="109"/>
                  </a:cubicBezTo>
                  <a:lnTo>
                    <a:pt x="79" y="109"/>
                  </a:lnTo>
                  <a:cubicBezTo>
                    <a:pt x="109" y="109"/>
                    <a:pt x="124" y="94"/>
                    <a:pt x="139" y="64"/>
                  </a:cubicBezTo>
                  <a:cubicBezTo>
                    <a:pt x="139" y="46"/>
                    <a:pt x="124" y="16"/>
                    <a:pt x="9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6152350" y="3539975"/>
              <a:ext cx="2000" cy="1625"/>
            </a:xfrm>
            <a:custGeom>
              <a:avLst/>
              <a:gdLst/>
              <a:ahLst/>
              <a:cxnLst/>
              <a:rect l="l" t="t" r="r" b="b"/>
              <a:pathLst>
                <a:path w="80" h="65" extrusionOk="0">
                  <a:moveTo>
                    <a:pt x="34" y="1"/>
                  </a:moveTo>
                  <a:cubicBezTo>
                    <a:pt x="16" y="1"/>
                    <a:pt x="1" y="16"/>
                    <a:pt x="1" y="31"/>
                  </a:cubicBezTo>
                  <a:cubicBezTo>
                    <a:pt x="1" y="46"/>
                    <a:pt x="16" y="64"/>
                    <a:pt x="34" y="64"/>
                  </a:cubicBezTo>
                  <a:lnTo>
                    <a:pt x="49" y="64"/>
                  </a:lnTo>
                  <a:cubicBezTo>
                    <a:pt x="64" y="64"/>
                    <a:pt x="64" y="64"/>
                    <a:pt x="79" y="46"/>
                  </a:cubicBezTo>
                  <a:cubicBezTo>
                    <a:pt x="79" y="31"/>
                    <a:pt x="64" y="16"/>
                    <a:pt x="4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6162525" y="3541950"/>
              <a:ext cx="1875" cy="1500"/>
            </a:xfrm>
            <a:custGeom>
              <a:avLst/>
              <a:gdLst/>
              <a:ahLst/>
              <a:cxnLst/>
              <a:rect l="l" t="t" r="r" b="b"/>
              <a:pathLst>
                <a:path w="75" h="60" extrusionOk="0">
                  <a:moveTo>
                    <a:pt x="30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0" y="30"/>
                    <a:pt x="0" y="60"/>
                    <a:pt x="30" y="60"/>
                  </a:cubicBezTo>
                  <a:cubicBezTo>
                    <a:pt x="45" y="60"/>
                    <a:pt x="60" y="45"/>
                    <a:pt x="60" y="45"/>
                  </a:cubicBezTo>
                  <a:cubicBezTo>
                    <a:pt x="75" y="30"/>
                    <a:pt x="60" y="0"/>
                    <a:pt x="30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8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5" name="Google Shape;405;p15"/>
          <p:cNvSpPr txBox="1">
            <a:spLocks noGrp="1"/>
          </p:cNvSpPr>
          <p:nvPr>
            <p:ph type="subTitle" idx="1"/>
          </p:nvPr>
        </p:nvSpPr>
        <p:spPr>
          <a:xfrm>
            <a:off x="1955516" y="2399725"/>
            <a:ext cx="2359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6" name="Google Shape;406;p15"/>
          <p:cNvSpPr txBox="1">
            <a:spLocks noGrp="1"/>
          </p:cNvSpPr>
          <p:nvPr>
            <p:ph type="title" idx="2"/>
          </p:nvPr>
        </p:nvSpPr>
        <p:spPr>
          <a:xfrm>
            <a:off x="2086616" y="2172875"/>
            <a:ext cx="2097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07" name="Google Shape;407;p15"/>
          <p:cNvSpPr txBox="1">
            <a:spLocks noGrp="1"/>
          </p:cNvSpPr>
          <p:nvPr>
            <p:ph type="title" idx="3" hasCustomPrompt="1"/>
          </p:nvPr>
        </p:nvSpPr>
        <p:spPr>
          <a:xfrm>
            <a:off x="2191016" y="1597125"/>
            <a:ext cx="1888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15"/>
          <p:cNvSpPr txBox="1">
            <a:spLocks noGrp="1"/>
          </p:cNvSpPr>
          <p:nvPr>
            <p:ph type="subTitle" idx="4"/>
          </p:nvPr>
        </p:nvSpPr>
        <p:spPr>
          <a:xfrm>
            <a:off x="4829281" y="2399725"/>
            <a:ext cx="2359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9" name="Google Shape;409;p15"/>
          <p:cNvSpPr txBox="1">
            <a:spLocks noGrp="1"/>
          </p:cNvSpPr>
          <p:nvPr>
            <p:ph type="title" idx="5"/>
          </p:nvPr>
        </p:nvSpPr>
        <p:spPr>
          <a:xfrm>
            <a:off x="4960381" y="2172875"/>
            <a:ext cx="2097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10" name="Google Shape;410;p15"/>
          <p:cNvSpPr txBox="1">
            <a:spLocks noGrp="1"/>
          </p:cNvSpPr>
          <p:nvPr>
            <p:ph type="title" idx="6" hasCustomPrompt="1"/>
          </p:nvPr>
        </p:nvSpPr>
        <p:spPr>
          <a:xfrm>
            <a:off x="5064781" y="1597125"/>
            <a:ext cx="1888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411" name="Google Shape;411;p15"/>
          <p:cNvSpPr txBox="1">
            <a:spLocks noGrp="1"/>
          </p:cNvSpPr>
          <p:nvPr>
            <p:ph type="subTitle" idx="7"/>
          </p:nvPr>
        </p:nvSpPr>
        <p:spPr>
          <a:xfrm>
            <a:off x="1955516" y="3904800"/>
            <a:ext cx="2359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2" name="Google Shape;412;p15"/>
          <p:cNvSpPr txBox="1">
            <a:spLocks noGrp="1"/>
          </p:cNvSpPr>
          <p:nvPr>
            <p:ph type="title" idx="8"/>
          </p:nvPr>
        </p:nvSpPr>
        <p:spPr>
          <a:xfrm>
            <a:off x="2086616" y="3677950"/>
            <a:ext cx="2097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13" name="Google Shape;413;p15"/>
          <p:cNvSpPr txBox="1">
            <a:spLocks noGrp="1"/>
          </p:cNvSpPr>
          <p:nvPr>
            <p:ph type="title" idx="9" hasCustomPrompt="1"/>
          </p:nvPr>
        </p:nvSpPr>
        <p:spPr>
          <a:xfrm>
            <a:off x="2191016" y="3102200"/>
            <a:ext cx="1888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15"/>
          <p:cNvSpPr txBox="1">
            <a:spLocks noGrp="1"/>
          </p:cNvSpPr>
          <p:nvPr>
            <p:ph type="subTitle" idx="13"/>
          </p:nvPr>
        </p:nvSpPr>
        <p:spPr>
          <a:xfrm>
            <a:off x="4829281" y="3904800"/>
            <a:ext cx="2359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5" name="Google Shape;415;p15"/>
          <p:cNvSpPr txBox="1">
            <a:spLocks noGrp="1"/>
          </p:cNvSpPr>
          <p:nvPr>
            <p:ph type="title" idx="14"/>
          </p:nvPr>
        </p:nvSpPr>
        <p:spPr>
          <a:xfrm>
            <a:off x="4960381" y="3677950"/>
            <a:ext cx="20970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16" name="Google Shape;416;p15"/>
          <p:cNvSpPr txBox="1">
            <a:spLocks noGrp="1"/>
          </p:cNvSpPr>
          <p:nvPr>
            <p:ph type="title" idx="15" hasCustomPrompt="1"/>
          </p:nvPr>
        </p:nvSpPr>
        <p:spPr>
          <a:xfrm>
            <a:off x="5064781" y="3102200"/>
            <a:ext cx="18882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Mukta"/>
              <a:buNone/>
              <a:defRPr sz="12000">
                <a:latin typeface="Mukta"/>
                <a:ea typeface="Mukta"/>
                <a:cs typeface="Mukta"/>
                <a:sym typeface="Mukta"/>
              </a:defRPr>
            </a:lvl9pPr>
          </a:lstStyle>
          <a:p>
            <a:r>
              <a:t>xx%</a:t>
            </a:r>
          </a:p>
        </p:txBody>
      </p:sp>
      <p:sp>
        <p:nvSpPr>
          <p:cNvPr id="417" name="Google Shape;417;p15"/>
          <p:cNvSpPr/>
          <p:nvPr/>
        </p:nvSpPr>
        <p:spPr>
          <a:xfrm rot="-6053757">
            <a:off x="6497778" y="-646745"/>
            <a:ext cx="4724084" cy="2851072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rot="-7361160">
            <a:off x="-2373318" y="2507732"/>
            <a:ext cx="4724082" cy="2851071"/>
          </a:xfrm>
          <a:custGeom>
            <a:avLst/>
            <a:gdLst/>
            <a:ahLst/>
            <a:cxnLst/>
            <a:rect l="l" t="t" r="r" b="b"/>
            <a:pathLst>
              <a:path w="8583" h="5180" extrusionOk="0">
                <a:moveTo>
                  <a:pt x="6070" y="0"/>
                </a:moveTo>
                <a:cubicBezTo>
                  <a:pt x="5442" y="0"/>
                  <a:pt x="4759" y="364"/>
                  <a:pt x="4183" y="401"/>
                </a:cubicBezTo>
                <a:cubicBezTo>
                  <a:pt x="4115" y="406"/>
                  <a:pt x="4044" y="409"/>
                  <a:pt x="3971" y="409"/>
                </a:cubicBezTo>
                <a:cubicBezTo>
                  <a:pt x="3720" y="409"/>
                  <a:pt x="3444" y="383"/>
                  <a:pt x="3172" y="383"/>
                </a:cubicBezTo>
                <a:cubicBezTo>
                  <a:pt x="2692" y="383"/>
                  <a:pt x="2225" y="464"/>
                  <a:pt x="1929" y="912"/>
                </a:cubicBezTo>
                <a:cubicBezTo>
                  <a:pt x="1321" y="1845"/>
                  <a:pt x="0" y="1643"/>
                  <a:pt x="0" y="3042"/>
                </a:cubicBezTo>
                <a:cubicBezTo>
                  <a:pt x="0" y="3975"/>
                  <a:pt x="1400" y="4643"/>
                  <a:pt x="2441" y="5031"/>
                </a:cubicBezTo>
                <a:cubicBezTo>
                  <a:pt x="2727" y="5138"/>
                  <a:pt x="2969" y="5179"/>
                  <a:pt x="3183" y="5179"/>
                </a:cubicBezTo>
                <a:cubicBezTo>
                  <a:pt x="3871" y="5179"/>
                  <a:pt x="4272" y="4756"/>
                  <a:pt x="4942" y="4756"/>
                </a:cubicBezTo>
                <a:cubicBezTo>
                  <a:pt x="5092" y="4756"/>
                  <a:pt x="5256" y="4777"/>
                  <a:pt x="5441" y="4830"/>
                </a:cubicBezTo>
                <a:cubicBezTo>
                  <a:pt x="5720" y="4914"/>
                  <a:pt x="6060" y="4970"/>
                  <a:pt x="6397" y="4970"/>
                </a:cubicBezTo>
                <a:cubicBezTo>
                  <a:pt x="7002" y="4970"/>
                  <a:pt x="7595" y="4790"/>
                  <a:pt x="7806" y="4270"/>
                </a:cubicBezTo>
                <a:cubicBezTo>
                  <a:pt x="8582" y="2311"/>
                  <a:pt x="7276" y="460"/>
                  <a:pt x="6653" y="136"/>
                </a:cubicBezTo>
                <a:cubicBezTo>
                  <a:pt x="6468" y="38"/>
                  <a:pt x="6272" y="0"/>
                  <a:pt x="6070" y="0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15"/>
          <p:cNvGrpSpPr/>
          <p:nvPr/>
        </p:nvGrpSpPr>
        <p:grpSpPr>
          <a:xfrm>
            <a:off x="720000" y="2254156"/>
            <a:ext cx="8163221" cy="2715293"/>
            <a:chOff x="953966" y="1675170"/>
            <a:chExt cx="662384" cy="220326"/>
          </a:xfrm>
        </p:grpSpPr>
        <p:sp>
          <p:nvSpPr>
            <p:cNvPr id="420" name="Google Shape;420;p15"/>
            <p:cNvSpPr/>
            <p:nvPr/>
          </p:nvSpPr>
          <p:spPr>
            <a:xfrm>
              <a:off x="953966" y="1675170"/>
              <a:ext cx="14375" cy="14025"/>
            </a:xfrm>
            <a:custGeom>
              <a:avLst/>
              <a:gdLst/>
              <a:ahLst/>
              <a:cxnLst/>
              <a:rect l="l" t="t" r="r" b="b"/>
              <a:pathLst>
                <a:path w="575" h="561" extrusionOk="0">
                  <a:moveTo>
                    <a:pt x="280" y="0"/>
                  </a:moveTo>
                  <a:cubicBezTo>
                    <a:pt x="123" y="0"/>
                    <a:pt x="0" y="127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52" y="560"/>
                    <a:pt x="575" y="437"/>
                    <a:pt x="575" y="280"/>
                  </a:cubicBezTo>
                  <a:cubicBezTo>
                    <a:pt x="575" y="127"/>
                    <a:pt x="452" y="0"/>
                    <a:pt x="280" y="0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1043162" y="1797458"/>
              <a:ext cx="6175" cy="6200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996744" y="1743981"/>
              <a:ext cx="9350" cy="9228"/>
            </a:xfrm>
            <a:custGeom>
              <a:avLst/>
              <a:gdLst/>
              <a:ahLst/>
              <a:cxnLst/>
              <a:rect l="l" t="t" r="r" b="b"/>
              <a:pathLst>
                <a:path w="236" h="233" extrusionOk="0">
                  <a:moveTo>
                    <a:pt x="109" y="1"/>
                  </a:moveTo>
                  <a:cubicBezTo>
                    <a:pt x="49" y="1"/>
                    <a:pt x="1" y="46"/>
                    <a:pt x="1" y="109"/>
                  </a:cubicBezTo>
                  <a:cubicBezTo>
                    <a:pt x="1" y="187"/>
                    <a:pt x="49" y="232"/>
                    <a:pt x="109" y="232"/>
                  </a:cubicBezTo>
                  <a:cubicBezTo>
                    <a:pt x="172" y="232"/>
                    <a:pt x="236" y="187"/>
                    <a:pt x="236" y="109"/>
                  </a:cubicBezTo>
                  <a:cubicBezTo>
                    <a:pt x="236" y="46"/>
                    <a:pt x="172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1062872" y="1889693"/>
              <a:ext cx="6274" cy="5802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1011999" y="169084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1536103" y="1865802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 flipH="1">
              <a:off x="1458911" y="1878618"/>
              <a:ext cx="10613" cy="11076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1585700" y="1729054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1549900" y="1759350"/>
              <a:ext cx="5825" cy="5825"/>
            </a:xfrm>
            <a:custGeom>
              <a:avLst/>
              <a:gdLst/>
              <a:ahLst/>
              <a:cxnLst/>
              <a:rect l="l" t="t" r="r" b="b"/>
              <a:pathLst>
                <a:path w="233" h="233" extrusionOk="0">
                  <a:moveTo>
                    <a:pt x="109" y="1"/>
                  </a:moveTo>
                  <a:cubicBezTo>
                    <a:pt x="46" y="1"/>
                    <a:pt x="1" y="46"/>
                    <a:pt x="1" y="109"/>
                  </a:cubicBezTo>
                  <a:cubicBezTo>
                    <a:pt x="1" y="187"/>
                    <a:pt x="46" y="232"/>
                    <a:pt x="109" y="232"/>
                  </a:cubicBezTo>
                  <a:cubicBezTo>
                    <a:pt x="187" y="232"/>
                    <a:pt x="232" y="187"/>
                    <a:pt x="232" y="109"/>
                  </a:cubicBezTo>
                  <a:cubicBezTo>
                    <a:pt x="232" y="46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1463251" y="1817247"/>
              <a:ext cx="6275" cy="6275"/>
            </a:xfrm>
            <a:custGeom>
              <a:avLst/>
              <a:gdLst/>
              <a:ahLst/>
              <a:cxnLst/>
              <a:rect l="l" t="t" r="r" b="b"/>
              <a:pathLst>
                <a:path w="251" h="251" extrusionOk="0">
                  <a:moveTo>
                    <a:pt x="123" y="1"/>
                  </a:moveTo>
                  <a:cubicBezTo>
                    <a:pt x="64" y="1"/>
                    <a:pt x="0" y="64"/>
                    <a:pt x="0" y="128"/>
                  </a:cubicBezTo>
                  <a:cubicBezTo>
                    <a:pt x="0" y="188"/>
                    <a:pt x="64" y="251"/>
                    <a:pt x="123" y="251"/>
                  </a:cubicBezTo>
                  <a:cubicBezTo>
                    <a:pt x="187" y="251"/>
                    <a:pt x="250" y="188"/>
                    <a:pt x="250" y="128"/>
                  </a:cubicBezTo>
                  <a:cubicBezTo>
                    <a:pt x="250" y="64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1516122" y="180714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15"/>
          <p:cNvGrpSpPr/>
          <p:nvPr/>
        </p:nvGrpSpPr>
        <p:grpSpPr>
          <a:xfrm>
            <a:off x="480449" y="3648643"/>
            <a:ext cx="741874" cy="843207"/>
            <a:chOff x="5912600" y="3521075"/>
            <a:chExt cx="50150" cy="57000"/>
          </a:xfrm>
        </p:grpSpPr>
        <p:sp>
          <p:nvSpPr>
            <p:cNvPr id="433" name="Google Shape;433;p15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5920000" y="3548950"/>
              <a:ext cx="6175" cy="5425"/>
            </a:xfrm>
            <a:custGeom>
              <a:avLst/>
              <a:gdLst/>
              <a:ahLst/>
              <a:cxnLst/>
              <a:rect l="l" t="t" r="r" b="b"/>
              <a:pathLst>
                <a:path w="24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47" y="21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9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6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52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51" name="Google Shape;451;p16"/>
          <p:cNvSpPr txBox="1">
            <a:spLocks noGrp="1"/>
          </p:cNvSpPr>
          <p:nvPr>
            <p:ph type="subTitle" idx="1"/>
          </p:nvPr>
        </p:nvSpPr>
        <p:spPr>
          <a:xfrm>
            <a:off x="4572000" y="1498500"/>
            <a:ext cx="301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2" name="Google Shape;452;p16"/>
          <p:cNvSpPr txBox="1">
            <a:spLocks noGrp="1"/>
          </p:cNvSpPr>
          <p:nvPr>
            <p:ph type="title" idx="2"/>
          </p:nvPr>
        </p:nvSpPr>
        <p:spPr>
          <a:xfrm>
            <a:off x="4572000" y="1271651"/>
            <a:ext cx="24459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53" name="Google Shape;453;p16"/>
          <p:cNvSpPr txBox="1">
            <a:spLocks noGrp="1"/>
          </p:cNvSpPr>
          <p:nvPr>
            <p:ph type="subTitle" idx="3"/>
          </p:nvPr>
        </p:nvSpPr>
        <p:spPr>
          <a:xfrm>
            <a:off x="4572000" y="2701650"/>
            <a:ext cx="301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4" name="Google Shape;454;p16"/>
          <p:cNvSpPr txBox="1">
            <a:spLocks noGrp="1"/>
          </p:cNvSpPr>
          <p:nvPr>
            <p:ph type="title" idx="4"/>
          </p:nvPr>
        </p:nvSpPr>
        <p:spPr>
          <a:xfrm>
            <a:off x="4572000" y="2474801"/>
            <a:ext cx="24459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55" name="Google Shape;455;p16"/>
          <p:cNvSpPr txBox="1">
            <a:spLocks noGrp="1"/>
          </p:cNvSpPr>
          <p:nvPr>
            <p:ph type="subTitle" idx="5"/>
          </p:nvPr>
        </p:nvSpPr>
        <p:spPr>
          <a:xfrm>
            <a:off x="4572000" y="3904800"/>
            <a:ext cx="30111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6" name="Google Shape;456;p16"/>
          <p:cNvSpPr txBox="1">
            <a:spLocks noGrp="1"/>
          </p:cNvSpPr>
          <p:nvPr>
            <p:ph type="title" idx="6"/>
          </p:nvPr>
        </p:nvSpPr>
        <p:spPr>
          <a:xfrm>
            <a:off x="4572000" y="3677951"/>
            <a:ext cx="24459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latin typeface="GenSenRounded JP B" panose="020B0800000000000000" pitchFamily="34" charset="-128"/>
                <a:ea typeface="GenSenRounded JP B" panose="020B0800000000000000" pitchFamily="34" charset="-128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ukta"/>
              <a:buNone/>
              <a:defRPr>
                <a:latin typeface="Mukta"/>
                <a:ea typeface="Mukta"/>
                <a:cs typeface="Mukta"/>
                <a:sym typeface="Mukta"/>
              </a:defRPr>
            </a:lvl9pPr>
          </a:lstStyle>
          <a:p>
            <a:endParaRPr/>
          </a:p>
        </p:txBody>
      </p:sp>
      <p:sp>
        <p:nvSpPr>
          <p:cNvPr id="457" name="Google Shape;457;p16"/>
          <p:cNvSpPr/>
          <p:nvPr/>
        </p:nvSpPr>
        <p:spPr>
          <a:xfrm rot="-8100000">
            <a:off x="7607319" y="-511268"/>
            <a:ext cx="2951380" cy="2102555"/>
          </a:xfrm>
          <a:custGeom>
            <a:avLst/>
            <a:gdLst/>
            <a:ahLst/>
            <a:cxnLst/>
            <a:rect l="l" t="t" r="r" b="b"/>
            <a:pathLst>
              <a:path w="4680" h="3334" extrusionOk="0">
                <a:moveTo>
                  <a:pt x="1374" y="1"/>
                </a:moveTo>
                <a:cubicBezTo>
                  <a:pt x="1295" y="1"/>
                  <a:pt x="1215" y="8"/>
                  <a:pt x="1135" y="23"/>
                </a:cubicBezTo>
                <a:cubicBezTo>
                  <a:pt x="776" y="87"/>
                  <a:pt x="482" y="333"/>
                  <a:pt x="452" y="676"/>
                </a:cubicBezTo>
                <a:cubicBezTo>
                  <a:pt x="437" y="814"/>
                  <a:pt x="403" y="1049"/>
                  <a:pt x="359" y="1206"/>
                </a:cubicBezTo>
                <a:cubicBezTo>
                  <a:pt x="310" y="1344"/>
                  <a:pt x="0" y="1840"/>
                  <a:pt x="123" y="2169"/>
                </a:cubicBezTo>
                <a:cubicBezTo>
                  <a:pt x="466" y="3066"/>
                  <a:pt x="1354" y="3334"/>
                  <a:pt x="2162" y="3334"/>
                </a:cubicBezTo>
                <a:cubicBezTo>
                  <a:pt x="2822" y="3334"/>
                  <a:pt x="3428" y="3154"/>
                  <a:pt x="3638" y="2993"/>
                </a:cubicBezTo>
                <a:cubicBezTo>
                  <a:pt x="4026" y="2698"/>
                  <a:pt x="4523" y="1904"/>
                  <a:pt x="4601" y="1732"/>
                </a:cubicBezTo>
                <a:cubicBezTo>
                  <a:pt x="4664" y="1579"/>
                  <a:pt x="4679" y="1407"/>
                  <a:pt x="4664" y="1236"/>
                </a:cubicBezTo>
                <a:cubicBezTo>
                  <a:pt x="4649" y="1019"/>
                  <a:pt x="4541" y="784"/>
                  <a:pt x="4355" y="628"/>
                </a:cubicBezTo>
                <a:cubicBezTo>
                  <a:pt x="4132" y="432"/>
                  <a:pt x="3800" y="351"/>
                  <a:pt x="3486" y="351"/>
                </a:cubicBezTo>
                <a:cubicBezTo>
                  <a:pt x="3405" y="351"/>
                  <a:pt x="3326" y="357"/>
                  <a:pt x="3250" y="366"/>
                </a:cubicBezTo>
                <a:cubicBezTo>
                  <a:pt x="3102" y="392"/>
                  <a:pt x="2965" y="429"/>
                  <a:pt x="2832" y="429"/>
                </a:cubicBezTo>
                <a:cubicBezTo>
                  <a:pt x="2811" y="429"/>
                  <a:pt x="2790" y="428"/>
                  <a:pt x="2769" y="426"/>
                </a:cubicBezTo>
                <a:cubicBezTo>
                  <a:pt x="2519" y="396"/>
                  <a:pt x="2317" y="273"/>
                  <a:pt x="2097" y="161"/>
                </a:cubicBezTo>
                <a:cubicBezTo>
                  <a:pt x="1863" y="68"/>
                  <a:pt x="1621" y="1"/>
                  <a:pt x="1374" y="1"/>
                </a:cubicBezTo>
                <a:close/>
              </a:path>
            </a:pathLst>
          </a:custGeom>
          <a:solidFill>
            <a:srgbClr val="F5AD9A">
              <a:alpha val="339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6"/>
          <p:cNvSpPr/>
          <p:nvPr/>
        </p:nvSpPr>
        <p:spPr>
          <a:xfrm>
            <a:off x="-2476925" y="2879113"/>
            <a:ext cx="3944570" cy="2572478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16"/>
          <p:cNvGrpSpPr/>
          <p:nvPr/>
        </p:nvGrpSpPr>
        <p:grpSpPr>
          <a:xfrm>
            <a:off x="123514" y="2742803"/>
            <a:ext cx="8772508" cy="2251174"/>
            <a:chOff x="904527" y="1714820"/>
            <a:chExt cx="711823" cy="182666"/>
          </a:xfrm>
        </p:grpSpPr>
        <p:sp>
          <p:nvSpPr>
            <p:cNvPr id="460" name="Google Shape;460;p16"/>
            <p:cNvSpPr/>
            <p:nvPr/>
          </p:nvSpPr>
          <p:spPr>
            <a:xfrm>
              <a:off x="924724" y="1743976"/>
              <a:ext cx="14025" cy="14400"/>
            </a:xfrm>
            <a:custGeom>
              <a:avLst/>
              <a:gdLst/>
              <a:ahLst/>
              <a:cxnLst/>
              <a:rect l="l" t="t" r="r" b="b"/>
              <a:pathLst>
                <a:path w="561" h="576" extrusionOk="0">
                  <a:moveTo>
                    <a:pt x="281" y="1"/>
                  </a:moveTo>
                  <a:cubicBezTo>
                    <a:pt x="124" y="1"/>
                    <a:pt x="1" y="124"/>
                    <a:pt x="1" y="296"/>
                  </a:cubicBezTo>
                  <a:cubicBezTo>
                    <a:pt x="1" y="452"/>
                    <a:pt x="124" y="576"/>
                    <a:pt x="281" y="576"/>
                  </a:cubicBezTo>
                  <a:cubicBezTo>
                    <a:pt x="434" y="576"/>
                    <a:pt x="560" y="452"/>
                    <a:pt x="560" y="296"/>
                  </a:cubicBezTo>
                  <a:cubicBezTo>
                    <a:pt x="560" y="124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944407" y="1870567"/>
              <a:ext cx="9350" cy="9389"/>
            </a:xfrm>
            <a:custGeom>
              <a:avLst/>
              <a:gdLst/>
              <a:ahLst/>
              <a:cxnLst/>
              <a:rect l="l" t="t" r="r" b="b"/>
              <a:pathLst>
                <a:path w="247" h="248" extrusionOk="0">
                  <a:moveTo>
                    <a:pt x="124" y="1"/>
                  </a:moveTo>
                  <a:cubicBezTo>
                    <a:pt x="60" y="1"/>
                    <a:pt x="0" y="61"/>
                    <a:pt x="0" y="124"/>
                  </a:cubicBezTo>
                  <a:cubicBezTo>
                    <a:pt x="0" y="187"/>
                    <a:pt x="60" y="247"/>
                    <a:pt x="124" y="247"/>
                  </a:cubicBezTo>
                  <a:cubicBezTo>
                    <a:pt x="187" y="247"/>
                    <a:pt x="247" y="187"/>
                    <a:pt x="247" y="124"/>
                  </a:cubicBezTo>
                  <a:cubicBezTo>
                    <a:pt x="247" y="61"/>
                    <a:pt x="187" y="1"/>
                    <a:pt x="124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1603491" y="1764976"/>
              <a:ext cx="6275" cy="5800"/>
            </a:xfrm>
            <a:custGeom>
              <a:avLst/>
              <a:gdLst/>
              <a:ahLst/>
              <a:cxnLst/>
              <a:rect l="l" t="t" r="r" b="b"/>
              <a:pathLst>
                <a:path w="251" h="232" extrusionOk="0">
                  <a:moveTo>
                    <a:pt x="128" y="0"/>
                  </a:moveTo>
                  <a:cubicBezTo>
                    <a:pt x="64" y="0"/>
                    <a:pt x="1" y="45"/>
                    <a:pt x="1" y="109"/>
                  </a:cubicBezTo>
                  <a:cubicBezTo>
                    <a:pt x="1" y="187"/>
                    <a:pt x="64" y="232"/>
                    <a:pt x="128" y="232"/>
                  </a:cubicBezTo>
                  <a:cubicBezTo>
                    <a:pt x="187" y="232"/>
                    <a:pt x="251" y="187"/>
                    <a:pt x="251" y="109"/>
                  </a:cubicBezTo>
                  <a:cubicBezTo>
                    <a:pt x="251" y="45"/>
                    <a:pt x="187" y="0"/>
                    <a:pt x="12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904527" y="171482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94" y="0"/>
                    <a:pt x="1" y="94"/>
                    <a:pt x="1" y="202"/>
                  </a:cubicBezTo>
                  <a:cubicBezTo>
                    <a:pt x="1" y="325"/>
                    <a:pt x="94" y="403"/>
                    <a:pt x="202" y="403"/>
                  </a:cubicBezTo>
                  <a:cubicBezTo>
                    <a:pt x="311" y="403"/>
                    <a:pt x="404" y="325"/>
                    <a:pt x="404" y="202"/>
                  </a:cubicBezTo>
                  <a:cubicBezTo>
                    <a:pt x="404" y="94"/>
                    <a:pt x="311" y="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916725" y="1787725"/>
              <a:ext cx="5900" cy="6175"/>
            </a:xfrm>
            <a:custGeom>
              <a:avLst/>
              <a:gdLst/>
              <a:ahLst/>
              <a:cxnLst/>
              <a:rect l="l" t="t" r="r" b="b"/>
              <a:pathLst>
                <a:path w="236" h="247" extrusionOk="0">
                  <a:moveTo>
                    <a:pt x="109" y="0"/>
                  </a:moveTo>
                  <a:cubicBezTo>
                    <a:pt x="49" y="0"/>
                    <a:pt x="0" y="60"/>
                    <a:pt x="0" y="123"/>
                  </a:cubicBezTo>
                  <a:cubicBezTo>
                    <a:pt x="0" y="187"/>
                    <a:pt x="49" y="246"/>
                    <a:pt x="109" y="246"/>
                  </a:cubicBezTo>
                  <a:cubicBezTo>
                    <a:pt x="187" y="246"/>
                    <a:pt x="236" y="187"/>
                    <a:pt x="236" y="123"/>
                  </a:cubicBezTo>
                  <a:cubicBezTo>
                    <a:pt x="236" y="60"/>
                    <a:pt x="187" y="0"/>
                    <a:pt x="109" y="0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1024177" y="1889473"/>
              <a:ext cx="5800" cy="6200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7"/>
                    <a:pt x="45" y="247"/>
                    <a:pt x="123" y="247"/>
                  </a:cubicBezTo>
                  <a:cubicBezTo>
                    <a:pt x="187" y="247"/>
                    <a:pt x="232" y="187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1595351" y="1859991"/>
              <a:ext cx="5799" cy="5802"/>
            </a:xfrm>
            <a:custGeom>
              <a:avLst/>
              <a:gdLst/>
              <a:ahLst/>
              <a:cxnLst/>
              <a:rect l="l" t="t" r="r" b="b"/>
              <a:pathLst>
                <a:path w="232" h="248" extrusionOk="0">
                  <a:moveTo>
                    <a:pt x="123" y="1"/>
                  </a:moveTo>
                  <a:cubicBezTo>
                    <a:pt x="45" y="1"/>
                    <a:pt x="0" y="61"/>
                    <a:pt x="0" y="124"/>
                  </a:cubicBezTo>
                  <a:cubicBezTo>
                    <a:pt x="0" y="188"/>
                    <a:pt x="45" y="247"/>
                    <a:pt x="123" y="247"/>
                  </a:cubicBezTo>
                  <a:cubicBezTo>
                    <a:pt x="187" y="247"/>
                    <a:pt x="232" y="188"/>
                    <a:pt x="232" y="124"/>
                  </a:cubicBezTo>
                  <a:cubicBezTo>
                    <a:pt x="232" y="61"/>
                    <a:pt x="187" y="1"/>
                    <a:pt x="123" y="1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1479076" y="1887661"/>
              <a:ext cx="9350" cy="9825"/>
            </a:xfrm>
            <a:custGeom>
              <a:avLst/>
              <a:gdLst/>
              <a:ahLst/>
              <a:cxnLst/>
              <a:rect l="l" t="t" r="r" b="b"/>
              <a:pathLst>
                <a:path w="374" h="393" extrusionOk="0">
                  <a:moveTo>
                    <a:pt x="187" y="1"/>
                  </a:moveTo>
                  <a:cubicBezTo>
                    <a:pt x="79" y="1"/>
                    <a:pt x="0" y="94"/>
                    <a:pt x="0" y="206"/>
                  </a:cubicBezTo>
                  <a:cubicBezTo>
                    <a:pt x="0" y="299"/>
                    <a:pt x="79" y="392"/>
                    <a:pt x="187" y="392"/>
                  </a:cubicBezTo>
                  <a:cubicBezTo>
                    <a:pt x="295" y="392"/>
                    <a:pt x="374" y="299"/>
                    <a:pt x="374" y="206"/>
                  </a:cubicBezTo>
                  <a:cubicBezTo>
                    <a:pt x="374" y="94"/>
                    <a:pt x="295" y="1"/>
                    <a:pt x="187" y="1"/>
                  </a:cubicBezTo>
                  <a:close/>
                </a:path>
              </a:pathLst>
            </a:custGeom>
            <a:solidFill>
              <a:srgbClr val="AADBEE">
                <a:alpha val="57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1592227" y="1746126"/>
              <a:ext cx="10450" cy="10100"/>
            </a:xfrm>
            <a:custGeom>
              <a:avLst/>
              <a:gdLst/>
              <a:ahLst/>
              <a:cxnLst/>
              <a:rect l="l" t="t" r="r" b="b"/>
              <a:pathLst>
                <a:path w="418" h="404" extrusionOk="0">
                  <a:moveTo>
                    <a:pt x="216" y="0"/>
                  </a:moveTo>
                  <a:cubicBezTo>
                    <a:pt x="93" y="0"/>
                    <a:pt x="0" y="94"/>
                    <a:pt x="0" y="202"/>
                  </a:cubicBezTo>
                  <a:cubicBezTo>
                    <a:pt x="0" y="325"/>
                    <a:pt x="93" y="403"/>
                    <a:pt x="216" y="403"/>
                  </a:cubicBezTo>
                  <a:cubicBezTo>
                    <a:pt x="325" y="403"/>
                    <a:pt x="418" y="325"/>
                    <a:pt x="418" y="202"/>
                  </a:cubicBezTo>
                  <a:cubicBezTo>
                    <a:pt x="418" y="9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1610075" y="1787725"/>
              <a:ext cx="6275" cy="6175"/>
            </a:xfrm>
            <a:custGeom>
              <a:avLst/>
              <a:gdLst/>
              <a:ahLst/>
              <a:cxnLst/>
              <a:rect l="l" t="t" r="r" b="b"/>
              <a:pathLst>
                <a:path w="251" h="247" extrusionOk="0">
                  <a:moveTo>
                    <a:pt x="127" y="0"/>
                  </a:moveTo>
                  <a:cubicBezTo>
                    <a:pt x="64" y="0"/>
                    <a:pt x="0" y="60"/>
                    <a:pt x="0" y="123"/>
                  </a:cubicBezTo>
                  <a:cubicBezTo>
                    <a:pt x="0" y="187"/>
                    <a:pt x="64" y="246"/>
                    <a:pt x="127" y="246"/>
                  </a:cubicBezTo>
                  <a:cubicBezTo>
                    <a:pt x="187" y="246"/>
                    <a:pt x="250" y="187"/>
                    <a:pt x="250" y="123"/>
                  </a:cubicBezTo>
                  <a:cubicBezTo>
                    <a:pt x="250" y="60"/>
                    <a:pt x="187" y="0"/>
                    <a:pt x="127" y="0"/>
                  </a:cubicBezTo>
                  <a:close/>
                </a:path>
              </a:pathLst>
            </a:custGeom>
            <a:solidFill>
              <a:srgbClr val="02ACD0">
                <a:alpha val="61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6"/>
          <p:cNvGrpSpPr/>
          <p:nvPr/>
        </p:nvGrpSpPr>
        <p:grpSpPr>
          <a:xfrm>
            <a:off x="7682124" y="3920943"/>
            <a:ext cx="741874" cy="843207"/>
            <a:chOff x="5912600" y="3521075"/>
            <a:chExt cx="50150" cy="57000"/>
          </a:xfrm>
        </p:grpSpPr>
        <p:sp>
          <p:nvSpPr>
            <p:cNvPr id="471" name="Google Shape;471;p16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5920000" y="3548950"/>
              <a:ext cx="6175" cy="5425"/>
            </a:xfrm>
            <a:custGeom>
              <a:avLst/>
              <a:gdLst/>
              <a:ahLst/>
              <a:cxnLst/>
              <a:rect l="l" t="t" r="r" b="b"/>
              <a:pathLst>
                <a:path w="247" h="217" extrusionOk="0">
                  <a:moveTo>
                    <a:pt x="0" y="0"/>
                  </a:moveTo>
                  <a:lnTo>
                    <a:pt x="0" y="217"/>
                  </a:lnTo>
                  <a:lnTo>
                    <a:pt x="247" y="217"/>
                  </a:lnTo>
                  <a:lnTo>
                    <a:pt x="247" y="0"/>
                  </a:ln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>
            <a:alpha val="477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72" r:id="rId15"/>
    <p:sldLayoutId id="2147483673" r:id="rId16"/>
    <p:sldLayoutId id="2147483677" r:id="rId17"/>
    <p:sldLayoutId id="2147483678" r:id="rId18"/>
    <p:sldLayoutId id="214748367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en-US" sz="1400" b="0" i="0" u="none" strike="noStrike" cap="none" dirty="0" smtClean="0">
          <a:solidFill>
            <a:srgbClr val="000000"/>
          </a:solidFill>
          <a:latin typeface="GenSenRounded JP B" panose="020B0800000000000000" pitchFamily="34" charset="-128"/>
          <a:ea typeface="GenSenRounded JP B" panose="020B08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nSenRounded JP B" panose="020B0800000000000000" pitchFamily="34" charset="-128"/>
          <a:ea typeface="GenSenRounded JP B" panose="020B0800000000000000" pitchFamily="34" charset="-128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>
            <a:alpha val="9820"/>
          </a:srgbClr>
        </a:solidFill>
        <a:effectLst/>
      </p:bgPr>
    </p:bg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0"/>
          <p:cNvSpPr txBox="1">
            <a:spLocks noGrp="1"/>
          </p:cNvSpPr>
          <p:nvPr>
            <p:ph type="ctrTitle"/>
          </p:nvPr>
        </p:nvSpPr>
        <p:spPr>
          <a:xfrm>
            <a:off x="4043798" y="732178"/>
            <a:ext cx="4603162" cy="28830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spc="300" dirty="0"/>
              <a:t>Prediction of </a:t>
            </a:r>
            <a:br>
              <a:rPr lang="en-US" sz="2800" dirty="0"/>
            </a:br>
            <a:r>
              <a:rPr lang="en-US" sz="2800" spc="300" dirty="0"/>
              <a:t>COVID-19 diagnosis </a:t>
            </a:r>
            <a:br>
              <a:rPr lang="en-US" sz="2800" spc="300" dirty="0"/>
            </a:br>
            <a:r>
              <a:rPr lang="en-US" sz="2800" spc="300" dirty="0"/>
              <a:t>Based on symptoms</a:t>
            </a:r>
            <a:br>
              <a:rPr lang="en-US" sz="2800" dirty="0"/>
            </a:br>
            <a:br>
              <a:rPr lang="en" sz="2800" dirty="0"/>
            </a:br>
            <a:r>
              <a:rPr lang="en" sz="2000" dirty="0"/>
              <a:t>Data Mining Midterm </a:t>
            </a:r>
            <a:r>
              <a:rPr lang="en-US" altLang="zh-TW" sz="2000" dirty="0"/>
              <a:t>Project</a:t>
            </a:r>
            <a:endParaRPr sz="2800" dirty="0"/>
          </a:p>
        </p:txBody>
      </p:sp>
      <p:grpSp>
        <p:nvGrpSpPr>
          <p:cNvPr id="873" name="Google Shape;873;p30"/>
          <p:cNvGrpSpPr/>
          <p:nvPr/>
        </p:nvGrpSpPr>
        <p:grpSpPr>
          <a:xfrm flipH="1">
            <a:off x="2994477" y="514003"/>
            <a:ext cx="1854572" cy="2108054"/>
            <a:chOff x="5912600" y="3521075"/>
            <a:chExt cx="50150" cy="57000"/>
          </a:xfrm>
        </p:grpSpPr>
        <p:sp>
          <p:nvSpPr>
            <p:cNvPr id="874" name="Google Shape;874;p30"/>
            <p:cNvSpPr/>
            <p:nvPr/>
          </p:nvSpPr>
          <p:spPr>
            <a:xfrm>
              <a:off x="5935850" y="3570675"/>
              <a:ext cx="8975" cy="7400"/>
            </a:xfrm>
            <a:custGeom>
              <a:avLst/>
              <a:gdLst/>
              <a:ahLst/>
              <a:cxnLst/>
              <a:rect l="l" t="t" r="r" b="b"/>
              <a:pathLst>
                <a:path w="359" h="296" extrusionOk="0">
                  <a:moveTo>
                    <a:pt x="187" y="0"/>
                  </a:moveTo>
                  <a:cubicBezTo>
                    <a:pt x="127" y="0"/>
                    <a:pt x="79" y="30"/>
                    <a:pt x="49" y="79"/>
                  </a:cubicBezTo>
                  <a:cubicBezTo>
                    <a:pt x="1" y="172"/>
                    <a:pt x="64" y="295"/>
                    <a:pt x="187" y="295"/>
                  </a:cubicBezTo>
                  <a:cubicBezTo>
                    <a:pt x="236" y="295"/>
                    <a:pt x="280" y="265"/>
                    <a:pt x="314" y="217"/>
                  </a:cubicBezTo>
                  <a:cubicBezTo>
                    <a:pt x="359" y="109"/>
                    <a:pt x="299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0"/>
            <p:cNvSpPr/>
            <p:nvPr/>
          </p:nvSpPr>
          <p:spPr>
            <a:xfrm>
              <a:off x="5941725" y="3521075"/>
              <a:ext cx="8150" cy="7100"/>
            </a:xfrm>
            <a:custGeom>
              <a:avLst/>
              <a:gdLst/>
              <a:ahLst/>
              <a:cxnLst/>
              <a:rect l="l" t="t" r="r" b="b"/>
              <a:pathLst>
                <a:path w="326" h="284" extrusionOk="0">
                  <a:moveTo>
                    <a:pt x="155" y="1"/>
                  </a:moveTo>
                  <a:cubicBezTo>
                    <a:pt x="134" y="1"/>
                    <a:pt x="112" y="5"/>
                    <a:pt x="94" y="11"/>
                  </a:cubicBezTo>
                  <a:cubicBezTo>
                    <a:pt x="1" y="74"/>
                    <a:pt x="1" y="197"/>
                    <a:pt x="79" y="261"/>
                  </a:cubicBezTo>
                  <a:cubicBezTo>
                    <a:pt x="101" y="276"/>
                    <a:pt x="128" y="283"/>
                    <a:pt x="154" y="283"/>
                  </a:cubicBezTo>
                  <a:cubicBezTo>
                    <a:pt x="179" y="283"/>
                    <a:pt x="202" y="276"/>
                    <a:pt x="217" y="261"/>
                  </a:cubicBezTo>
                  <a:cubicBezTo>
                    <a:pt x="310" y="212"/>
                    <a:pt x="325" y="89"/>
                    <a:pt x="232" y="26"/>
                  </a:cubicBezTo>
                  <a:cubicBezTo>
                    <a:pt x="214" y="8"/>
                    <a:pt x="185" y="1"/>
                    <a:pt x="155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0"/>
            <p:cNvSpPr/>
            <p:nvPr/>
          </p:nvSpPr>
          <p:spPr>
            <a:xfrm>
              <a:off x="5953025" y="3559150"/>
              <a:ext cx="9350" cy="8625"/>
            </a:xfrm>
            <a:custGeom>
              <a:avLst/>
              <a:gdLst/>
              <a:ahLst/>
              <a:cxnLst/>
              <a:rect l="l" t="t" r="r" b="b"/>
              <a:pathLst>
                <a:path w="374" h="345" extrusionOk="0">
                  <a:moveTo>
                    <a:pt x="194" y="0"/>
                  </a:moveTo>
                  <a:cubicBezTo>
                    <a:pt x="154" y="0"/>
                    <a:pt x="113" y="14"/>
                    <a:pt x="78" y="44"/>
                  </a:cubicBezTo>
                  <a:cubicBezTo>
                    <a:pt x="15" y="88"/>
                    <a:pt x="0" y="152"/>
                    <a:pt x="15" y="230"/>
                  </a:cubicBezTo>
                  <a:cubicBezTo>
                    <a:pt x="44" y="301"/>
                    <a:pt x="115" y="344"/>
                    <a:pt x="186" y="344"/>
                  </a:cubicBezTo>
                  <a:cubicBezTo>
                    <a:pt x="224" y="344"/>
                    <a:pt x="262" y="332"/>
                    <a:pt x="295" y="305"/>
                  </a:cubicBezTo>
                  <a:cubicBezTo>
                    <a:pt x="358" y="260"/>
                    <a:pt x="373" y="182"/>
                    <a:pt x="358" y="118"/>
                  </a:cubicBezTo>
                  <a:cubicBezTo>
                    <a:pt x="328" y="41"/>
                    <a:pt x="262" y="0"/>
                    <a:pt x="19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0"/>
            <p:cNvSpPr/>
            <p:nvPr/>
          </p:nvSpPr>
          <p:spPr>
            <a:xfrm>
              <a:off x="5914125" y="3525675"/>
              <a:ext cx="8975" cy="8825"/>
            </a:xfrm>
            <a:custGeom>
              <a:avLst/>
              <a:gdLst/>
              <a:ahLst/>
              <a:cxnLst/>
              <a:rect l="l" t="t" r="r" b="b"/>
              <a:pathLst>
                <a:path w="359" h="353" extrusionOk="0">
                  <a:moveTo>
                    <a:pt x="177" y="0"/>
                  </a:moveTo>
                  <a:cubicBezTo>
                    <a:pt x="155" y="0"/>
                    <a:pt x="132" y="4"/>
                    <a:pt x="108" y="13"/>
                  </a:cubicBezTo>
                  <a:cubicBezTo>
                    <a:pt x="49" y="43"/>
                    <a:pt x="0" y="107"/>
                    <a:pt x="0" y="185"/>
                  </a:cubicBezTo>
                  <a:cubicBezTo>
                    <a:pt x="12" y="283"/>
                    <a:pt x="83" y="352"/>
                    <a:pt x="175" y="352"/>
                  </a:cubicBezTo>
                  <a:cubicBezTo>
                    <a:pt x="199" y="352"/>
                    <a:pt x="224" y="348"/>
                    <a:pt x="250" y="338"/>
                  </a:cubicBezTo>
                  <a:cubicBezTo>
                    <a:pt x="310" y="323"/>
                    <a:pt x="358" y="245"/>
                    <a:pt x="358" y="185"/>
                  </a:cubicBezTo>
                  <a:cubicBezTo>
                    <a:pt x="358" y="81"/>
                    <a:pt x="276" y="0"/>
                    <a:pt x="17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0"/>
            <p:cNvSpPr/>
            <p:nvPr/>
          </p:nvSpPr>
          <p:spPr>
            <a:xfrm>
              <a:off x="5912600" y="3559725"/>
              <a:ext cx="5375" cy="4400"/>
            </a:xfrm>
            <a:custGeom>
              <a:avLst/>
              <a:gdLst/>
              <a:ahLst/>
              <a:cxnLst/>
              <a:rect l="l" t="t" r="r" b="b"/>
              <a:pathLst>
                <a:path w="215" h="176" extrusionOk="0">
                  <a:moveTo>
                    <a:pt x="106" y="0"/>
                  </a:moveTo>
                  <a:cubicBezTo>
                    <a:pt x="39" y="0"/>
                    <a:pt x="1" y="71"/>
                    <a:pt x="31" y="129"/>
                  </a:cubicBezTo>
                  <a:cubicBezTo>
                    <a:pt x="46" y="144"/>
                    <a:pt x="61" y="174"/>
                    <a:pt x="91" y="174"/>
                  </a:cubicBezTo>
                  <a:cubicBezTo>
                    <a:pt x="98" y="175"/>
                    <a:pt x="104" y="175"/>
                    <a:pt x="111" y="175"/>
                  </a:cubicBezTo>
                  <a:cubicBezTo>
                    <a:pt x="177" y="175"/>
                    <a:pt x="215" y="107"/>
                    <a:pt x="184" y="36"/>
                  </a:cubicBezTo>
                  <a:cubicBezTo>
                    <a:pt x="169" y="21"/>
                    <a:pt x="154" y="2"/>
                    <a:pt x="125" y="2"/>
                  </a:cubicBezTo>
                  <a:cubicBezTo>
                    <a:pt x="118" y="1"/>
                    <a:pt x="112" y="0"/>
                    <a:pt x="106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0"/>
            <p:cNvSpPr/>
            <p:nvPr/>
          </p:nvSpPr>
          <p:spPr>
            <a:xfrm>
              <a:off x="5958425" y="3546425"/>
              <a:ext cx="4325" cy="4625"/>
            </a:xfrm>
            <a:custGeom>
              <a:avLst/>
              <a:gdLst/>
              <a:ahLst/>
              <a:cxnLst/>
              <a:rect l="l" t="t" r="r" b="b"/>
              <a:pathLst>
                <a:path w="173" h="185" extrusionOk="0">
                  <a:moveTo>
                    <a:pt x="87" y="0"/>
                  </a:moveTo>
                  <a:cubicBezTo>
                    <a:pt x="44" y="0"/>
                    <a:pt x="1" y="33"/>
                    <a:pt x="1" y="86"/>
                  </a:cubicBezTo>
                  <a:cubicBezTo>
                    <a:pt x="1" y="116"/>
                    <a:pt x="1" y="131"/>
                    <a:pt x="15" y="161"/>
                  </a:cubicBezTo>
                  <a:cubicBezTo>
                    <a:pt x="36" y="177"/>
                    <a:pt x="59" y="184"/>
                    <a:pt x="80" y="184"/>
                  </a:cubicBezTo>
                  <a:cubicBezTo>
                    <a:pt x="124" y="184"/>
                    <a:pt x="162" y="154"/>
                    <a:pt x="172" y="101"/>
                  </a:cubicBezTo>
                  <a:cubicBezTo>
                    <a:pt x="172" y="68"/>
                    <a:pt x="172" y="53"/>
                    <a:pt x="142" y="23"/>
                  </a:cubicBezTo>
                  <a:cubicBezTo>
                    <a:pt x="127" y="7"/>
                    <a:pt x="107" y="0"/>
                    <a:pt x="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0"/>
            <p:cNvSpPr/>
            <p:nvPr/>
          </p:nvSpPr>
          <p:spPr>
            <a:xfrm>
              <a:off x="5914875" y="3531375"/>
              <a:ext cx="42450" cy="35900"/>
            </a:xfrm>
            <a:custGeom>
              <a:avLst/>
              <a:gdLst/>
              <a:ahLst/>
              <a:cxnLst/>
              <a:rect l="l" t="t" r="r" b="b"/>
              <a:pathLst>
                <a:path w="1698" h="1436" extrusionOk="0">
                  <a:moveTo>
                    <a:pt x="866" y="1"/>
                  </a:moveTo>
                  <a:cubicBezTo>
                    <a:pt x="571" y="1"/>
                    <a:pt x="308" y="170"/>
                    <a:pt x="187" y="438"/>
                  </a:cubicBezTo>
                  <a:cubicBezTo>
                    <a:pt x="0" y="890"/>
                    <a:pt x="299" y="1386"/>
                    <a:pt x="795" y="1434"/>
                  </a:cubicBezTo>
                  <a:cubicBezTo>
                    <a:pt x="807" y="1435"/>
                    <a:pt x="819" y="1435"/>
                    <a:pt x="830" y="1435"/>
                  </a:cubicBezTo>
                  <a:cubicBezTo>
                    <a:pt x="1113" y="1435"/>
                    <a:pt x="1389" y="1266"/>
                    <a:pt x="1493" y="998"/>
                  </a:cubicBezTo>
                  <a:cubicBezTo>
                    <a:pt x="1698" y="546"/>
                    <a:pt x="1384" y="50"/>
                    <a:pt x="903" y="2"/>
                  </a:cubicBezTo>
                  <a:cubicBezTo>
                    <a:pt x="891" y="1"/>
                    <a:pt x="878" y="1"/>
                    <a:pt x="86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0"/>
            <p:cNvSpPr/>
            <p:nvPr/>
          </p:nvSpPr>
          <p:spPr>
            <a:xfrm>
              <a:off x="5921125" y="3551275"/>
              <a:ext cx="3100" cy="3100"/>
            </a:xfrm>
            <a:custGeom>
              <a:avLst/>
              <a:gdLst/>
              <a:ahLst/>
              <a:cxnLst/>
              <a:rect l="l" t="t" r="r" b="b"/>
              <a:pathLst>
                <a:path w="124" h="124" extrusionOk="0">
                  <a:moveTo>
                    <a:pt x="63" y="0"/>
                  </a:moveTo>
                  <a:cubicBezTo>
                    <a:pt x="30" y="0"/>
                    <a:pt x="15" y="15"/>
                    <a:pt x="0" y="45"/>
                  </a:cubicBezTo>
                  <a:cubicBezTo>
                    <a:pt x="0" y="79"/>
                    <a:pt x="15" y="109"/>
                    <a:pt x="49" y="124"/>
                  </a:cubicBezTo>
                  <a:lnTo>
                    <a:pt x="63" y="124"/>
                  </a:lnTo>
                  <a:cubicBezTo>
                    <a:pt x="93" y="124"/>
                    <a:pt x="123" y="109"/>
                    <a:pt x="123" y="79"/>
                  </a:cubicBezTo>
                  <a:cubicBezTo>
                    <a:pt x="123" y="45"/>
                    <a:pt x="108" y="15"/>
                    <a:pt x="78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0"/>
            <p:cNvSpPr/>
            <p:nvPr/>
          </p:nvSpPr>
          <p:spPr>
            <a:xfrm>
              <a:off x="5923075" y="3555925"/>
              <a:ext cx="3950" cy="3125"/>
            </a:xfrm>
            <a:custGeom>
              <a:avLst/>
              <a:gdLst/>
              <a:ahLst/>
              <a:cxnLst/>
              <a:rect l="l" t="t" r="r" b="b"/>
              <a:pathLst>
                <a:path w="158" h="125" extrusionOk="0">
                  <a:moveTo>
                    <a:pt x="64" y="1"/>
                  </a:moveTo>
                  <a:cubicBezTo>
                    <a:pt x="15" y="16"/>
                    <a:pt x="0" y="61"/>
                    <a:pt x="30" y="109"/>
                  </a:cubicBezTo>
                  <a:cubicBezTo>
                    <a:pt x="45" y="109"/>
                    <a:pt x="64" y="124"/>
                    <a:pt x="79" y="124"/>
                  </a:cubicBezTo>
                  <a:cubicBezTo>
                    <a:pt x="79" y="124"/>
                    <a:pt x="94" y="124"/>
                    <a:pt x="94" y="109"/>
                  </a:cubicBezTo>
                  <a:cubicBezTo>
                    <a:pt x="138" y="109"/>
                    <a:pt x="157" y="46"/>
                    <a:pt x="124" y="16"/>
                  </a:cubicBezTo>
                  <a:cubicBezTo>
                    <a:pt x="109" y="1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0"/>
            <p:cNvSpPr/>
            <p:nvPr/>
          </p:nvSpPr>
          <p:spPr>
            <a:xfrm>
              <a:off x="5926525" y="3546975"/>
              <a:ext cx="7850" cy="7400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157" y="1"/>
                  </a:moveTo>
                  <a:cubicBezTo>
                    <a:pt x="94" y="1"/>
                    <a:pt x="34" y="46"/>
                    <a:pt x="19" y="109"/>
                  </a:cubicBezTo>
                  <a:cubicBezTo>
                    <a:pt x="0" y="187"/>
                    <a:pt x="49" y="266"/>
                    <a:pt x="127" y="296"/>
                  </a:cubicBezTo>
                  <a:lnTo>
                    <a:pt x="157" y="296"/>
                  </a:lnTo>
                  <a:cubicBezTo>
                    <a:pt x="221" y="296"/>
                    <a:pt x="280" y="251"/>
                    <a:pt x="299" y="187"/>
                  </a:cubicBezTo>
                  <a:cubicBezTo>
                    <a:pt x="314" y="109"/>
                    <a:pt x="265" y="16"/>
                    <a:pt x="187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0"/>
            <p:cNvSpPr/>
            <p:nvPr/>
          </p:nvSpPr>
          <p:spPr>
            <a:xfrm>
              <a:off x="5933150" y="3555100"/>
              <a:ext cx="12525" cy="8975"/>
            </a:xfrm>
            <a:custGeom>
              <a:avLst/>
              <a:gdLst/>
              <a:ahLst/>
              <a:cxnLst/>
              <a:rect l="l" t="t" r="r" b="b"/>
              <a:pathLst>
                <a:path w="501" h="359" extrusionOk="0">
                  <a:moveTo>
                    <a:pt x="221" y="0"/>
                  </a:moveTo>
                  <a:cubicBezTo>
                    <a:pt x="127" y="0"/>
                    <a:pt x="49" y="49"/>
                    <a:pt x="34" y="127"/>
                  </a:cubicBezTo>
                  <a:cubicBezTo>
                    <a:pt x="0" y="221"/>
                    <a:pt x="79" y="329"/>
                    <a:pt x="202" y="359"/>
                  </a:cubicBezTo>
                  <a:lnTo>
                    <a:pt x="265" y="359"/>
                  </a:lnTo>
                  <a:cubicBezTo>
                    <a:pt x="359" y="359"/>
                    <a:pt x="452" y="314"/>
                    <a:pt x="467" y="235"/>
                  </a:cubicBezTo>
                  <a:lnTo>
                    <a:pt x="467" y="235"/>
                  </a:lnTo>
                  <a:cubicBezTo>
                    <a:pt x="452" y="280"/>
                    <a:pt x="407" y="299"/>
                    <a:pt x="359" y="299"/>
                  </a:cubicBezTo>
                  <a:lnTo>
                    <a:pt x="329" y="299"/>
                  </a:lnTo>
                  <a:cubicBezTo>
                    <a:pt x="265" y="280"/>
                    <a:pt x="221" y="235"/>
                    <a:pt x="235" y="172"/>
                  </a:cubicBezTo>
                  <a:cubicBezTo>
                    <a:pt x="250" y="127"/>
                    <a:pt x="280" y="112"/>
                    <a:pt x="344" y="112"/>
                  </a:cubicBezTo>
                  <a:lnTo>
                    <a:pt x="373" y="112"/>
                  </a:lnTo>
                  <a:cubicBezTo>
                    <a:pt x="437" y="127"/>
                    <a:pt x="482" y="187"/>
                    <a:pt x="467" y="235"/>
                  </a:cubicBezTo>
                  <a:cubicBezTo>
                    <a:pt x="500" y="142"/>
                    <a:pt x="407" y="34"/>
                    <a:pt x="295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0"/>
            <p:cNvSpPr/>
            <p:nvPr/>
          </p:nvSpPr>
          <p:spPr>
            <a:xfrm>
              <a:off x="5938650" y="3557900"/>
              <a:ext cx="6550" cy="4675"/>
            </a:xfrm>
            <a:custGeom>
              <a:avLst/>
              <a:gdLst/>
              <a:ahLst/>
              <a:cxnLst/>
              <a:rect l="l" t="t" r="r" b="b"/>
              <a:pathLst>
                <a:path w="262" h="187" extrusionOk="0">
                  <a:moveTo>
                    <a:pt x="124" y="0"/>
                  </a:moveTo>
                  <a:cubicBezTo>
                    <a:pt x="60" y="0"/>
                    <a:pt x="30" y="15"/>
                    <a:pt x="15" y="60"/>
                  </a:cubicBezTo>
                  <a:cubicBezTo>
                    <a:pt x="1" y="123"/>
                    <a:pt x="45" y="168"/>
                    <a:pt x="109" y="187"/>
                  </a:cubicBezTo>
                  <a:lnTo>
                    <a:pt x="139" y="187"/>
                  </a:lnTo>
                  <a:cubicBezTo>
                    <a:pt x="187" y="187"/>
                    <a:pt x="232" y="168"/>
                    <a:pt x="247" y="123"/>
                  </a:cubicBezTo>
                  <a:cubicBezTo>
                    <a:pt x="262" y="75"/>
                    <a:pt x="217" y="15"/>
                    <a:pt x="153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0"/>
            <p:cNvSpPr/>
            <p:nvPr/>
          </p:nvSpPr>
          <p:spPr>
            <a:xfrm>
              <a:off x="5922325" y="3539975"/>
              <a:ext cx="5425" cy="4325"/>
            </a:xfrm>
            <a:custGeom>
              <a:avLst/>
              <a:gdLst/>
              <a:ahLst/>
              <a:cxnLst/>
              <a:rect l="l" t="t" r="r" b="b"/>
              <a:pathLst>
                <a:path w="217" h="173" extrusionOk="0">
                  <a:moveTo>
                    <a:pt x="109" y="1"/>
                  </a:moveTo>
                  <a:cubicBezTo>
                    <a:pt x="60" y="1"/>
                    <a:pt x="15" y="16"/>
                    <a:pt x="1" y="64"/>
                  </a:cubicBezTo>
                  <a:cubicBezTo>
                    <a:pt x="1" y="109"/>
                    <a:pt x="30" y="158"/>
                    <a:pt x="94" y="173"/>
                  </a:cubicBezTo>
                  <a:lnTo>
                    <a:pt x="109" y="173"/>
                  </a:lnTo>
                  <a:cubicBezTo>
                    <a:pt x="154" y="173"/>
                    <a:pt x="202" y="158"/>
                    <a:pt x="202" y="109"/>
                  </a:cubicBezTo>
                  <a:cubicBezTo>
                    <a:pt x="217" y="64"/>
                    <a:pt x="187" y="16"/>
                    <a:pt x="124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0"/>
            <p:cNvSpPr/>
            <p:nvPr/>
          </p:nvSpPr>
          <p:spPr>
            <a:xfrm>
              <a:off x="5946400" y="3541575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4" y="0"/>
                  </a:moveTo>
                  <a:cubicBezTo>
                    <a:pt x="45" y="0"/>
                    <a:pt x="15" y="15"/>
                    <a:pt x="15" y="45"/>
                  </a:cubicBezTo>
                  <a:cubicBezTo>
                    <a:pt x="0" y="60"/>
                    <a:pt x="30" y="94"/>
                    <a:pt x="64" y="109"/>
                  </a:cubicBezTo>
                  <a:lnTo>
                    <a:pt x="79" y="109"/>
                  </a:lnTo>
                  <a:cubicBezTo>
                    <a:pt x="108" y="109"/>
                    <a:pt x="123" y="94"/>
                    <a:pt x="123" y="75"/>
                  </a:cubicBezTo>
                  <a:cubicBezTo>
                    <a:pt x="138" y="45"/>
                    <a:pt x="123" y="15"/>
                    <a:pt x="79" y="15"/>
                  </a:cubicBezTo>
                  <a:cubicBezTo>
                    <a:pt x="79" y="0"/>
                    <a:pt x="79" y="0"/>
                    <a:pt x="64" y="0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0"/>
            <p:cNvSpPr/>
            <p:nvPr/>
          </p:nvSpPr>
          <p:spPr>
            <a:xfrm>
              <a:off x="5929700" y="3538400"/>
              <a:ext cx="3475" cy="2725"/>
            </a:xfrm>
            <a:custGeom>
              <a:avLst/>
              <a:gdLst/>
              <a:ahLst/>
              <a:cxnLst/>
              <a:rect l="l" t="t" r="r" b="b"/>
              <a:pathLst>
                <a:path w="139" h="109" extrusionOk="0">
                  <a:moveTo>
                    <a:pt x="60" y="1"/>
                  </a:moveTo>
                  <a:cubicBezTo>
                    <a:pt x="30" y="1"/>
                    <a:pt x="15" y="15"/>
                    <a:pt x="15" y="34"/>
                  </a:cubicBezTo>
                  <a:cubicBezTo>
                    <a:pt x="0" y="64"/>
                    <a:pt x="15" y="94"/>
                    <a:pt x="60" y="109"/>
                  </a:cubicBezTo>
                  <a:lnTo>
                    <a:pt x="79" y="109"/>
                  </a:lnTo>
                  <a:cubicBezTo>
                    <a:pt x="94" y="109"/>
                    <a:pt x="123" y="94"/>
                    <a:pt x="123" y="64"/>
                  </a:cubicBezTo>
                  <a:cubicBezTo>
                    <a:pt x="138" y="49"/>
                    <a:pt x="109" y="15"/>
                    <a:pt x="79" y="1"/>
                  </a:cubicBezTo>
                  <a:close/>
                </a:path>
              </a:pathLst>
            </a:custGeom>
            <a:solidFill>
              <a:srgbClr val="75C4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9" name="Google Shape;889;p30"/>
          <p:cNvSpPr txBox="1">
            <a:spLocks noGrp="1"/>
          </p:cNvSpPr>
          <p:nvPr>
            <p:ph type="subTitle" idx="1"/>
          </p:nvPr>
        </p:nvSpPr>
        <p:spPr>
          <a:xfrm>
            <a:off x="4334096" y="3750905"/>
            <a:ext cx="4278012" cy="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第四組</a:t>
            </a:r>
            <a:endParaRPr lang="en-US" altLang="zh-TW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M104020042	</a:t>
            </a:r>
            <a:r>
              <a:rPr lang="zh-TW" altLang="en-US" dirty="0"/>
              <a:t>陳亞琦</a:t>
            </a:r>
            <a:endParaRPr lang="en-US" altLang="zh-TW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dirty="0"/>
              <a:t>M104020052	</a:t>
            </a:r>
            <a:r>
              <a:rPr lang="zh-TW" altLang="en-US" dirty="0"/>
              <a:t>張孫杰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90" name="Google Shape;890;p30"/>
          <p:cNvGrpSpPr/>
          <p:nvPr/>
        </p:nvGrpSpPr>
        <p:grpSpPr>
          <a:xfrm>
            <a:off x="8053971" y="2943013"/>
            <a:ext cx="449351" cy="134550"/>
            <a:chOff x="826998" y="3699099"/>
            <a:chExt cx="449351" cy="134550"/>
          </a:xfrm>
        </p:grpSpPr>
        <p:sp>
          <p:nvSpPr>
            <p:cNvPr id="891" name="Google Shape;891;p30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0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30"/>
          <p:cNvGrpSpPr/>
          <p:nvPr/>
        </p:nvGrpSpPr>
        <p:grpSpPr>
          <a:xfrm>
            <a:off x="969659" y="1787510"/>
            <a:ext cx="2256693" cy="2818052"/>
            <a:chOff x="336800" y="4151500"/>
            <a:chExt cx="292000" cy="364650"/>
          </a:xfrm>
        </p:grpSpPr>
        <p:sp>
          <p:nvSpPr>
            <p:cNvPr id="895" name="Google Shape;895;p30"/>
            <p:cNvSpPr/>
            <p:nvPr/>
          </p:nvSpPr>
          <p:spPr>
            <a:xfrm>
              <a:off x="396325" y="4168675"/>
              <a:ext cx="212600" cy="185375"/>
            </a:xfrm>
            <a:custGeom>
              <a:avLst/>
              <a:gdLst/>
              <a:ahLst/>
              <a:cxnLst/>
              <a:rect l="l" t="t" r="r" b="b"/>
              <a:pathLst>
                <a:path w="8504" h="7415" extrusionOk="0">
                  <a:moveTo>
                    <a:pt x="7261" y="0"/>
                  </a:moveTo>
                  <a:cubicBezTo>
                    <a:pt x="7011" y="0"/>
                    <a:pt x="6746" y="79"/>
                    <a:pt x="6545" y="265"/>
                  </a:cubicBezTo>
                  <a:lnTo>
                    <a:pt x="358" y="5548"/>
                  </a:lnTo>
                  <a:cubicBezTo>
                    <a:pt x="30" y="5813"/>
                    <a:pt x="0" y="6295"/>
                    <a:pt x="265" y="6623"/>
                  </a:cubicBezTo>
                  <a:lnTo>
                    <a:pt x="731" y="7149"/>
                  </a:lnTo>
                  <a:cubicBezTo>
                    <a:pt x="884" y="7321"/>
                    <a:pt x="1090" y="7414"/>
                    <a:pt x="1306" y="7414"/>
                  </a:cubicBezTo>
                  <a:cubicBezTo>
                    <a:pt x="1478" y="7414"/>
                    <a:pt x="1664" y="7354"/>
                    <a:pt x="1802" y="7242"/>
                  </a:cubicBezTo>
                  <a:lnTo>
                    <a:pt x="7992" y="1959"/>
                  </a:lnTo>
                  <a:cubicBezTo>
                    <a:pt x="8459" y="1552"/>
                    <a:pt x="8504" y="855"/>
                    <a:pt x="8101" y="388"/>
                  </a:cubicBezTo>
                  <a:cubicBezTo>
                    <a:pt x="7880" y="123"/>
                    <a:pt x="7571" y="0"/>
                    <a:pt x="7261" y="0"/>
                  </a:cubicBezTo>
                  <a:close/>
                </a:path>
              </a:pathLst>
            </a:custGeom>
            <a:solidFill>
              <a:srgbClr val="FDF2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396325" y="4168550"/>
              <a:ext cx="212600" cy="185650"/>
            </a:xfrm>
            <a:custGeom>
              <a:avLst/>
              <a:gdLst/>
              <a:ahLst/>
              <a:cxnLst/>
              <a:rect l="l" t="t" r="r" b="b"/>
              <a:pathLst>
                <a:path w="8504" h="7426" extrusionOk="0">
                  <a:moveTo>
                    <a:pt x="7262" y="1"/>
                  </a:moveTo>
                  <a:cubicBezTo>
                    <a:pt x="7008" y="1"/>
                    <a:pt x="6753" y="88"/>
                    <a:pt x="6545" y="270"/>
                  </a:cubicBezTo>
                  <a:lnTo>
                    <a:pt x="358" y="5553"/>
                  </a:lnTo>
                  <a:cubicBezTo>
                    <a:pt x="30" y="5818"/>
                    <a:pt x="0" y="6300"/>
                    <a:pt x="265" y="6628"/>
                  </a:cubicBezTo>
                  <a:lnTo>
                    <a:pt x="731" y="7154"/>
                  </a:lnTo>
                  <a:cubicBezTo>
                    <a:pt x="878" y="7335"/>
                    <a:pt x="1090" y="7426"/>
                    <a:pt x="1305" y="7426"/>
                  </a:cubicBezTo>
                  <a:cubicBezTo>
                    <a:pt x="1480" y="7426"/>
                    <a:pt x="1657" y="7366"/>
                    <a:pt x="1802" y="7247"/>
                  </a:cubicBezTo>
                  <a:lnTo>
                    <a:pt x="7992" y="1964"/>
                  </a:lnTo>
                  <a:cubicBezTo>
                    <a:pt x="8459" y="1557"/>
                    <a:pt x="8504" y="860"/>
                    <a:pt x="8101" y="393"/>
                  </a:cubicBezTo>
                  <a:cubicBezTo>
                    <a:pt x="7886" y="135"/>
                    <a:pt x="7575" y="1"/>
                    <a:pt x="7262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400225" y="4180325"/>
              <a:ext cx="197775" cy="172600"/>
            </a:xfrm>
            <a:custGeom>
              <a:avLst/>
              <a:gdLst/>
              <a:ahLst/>
              <a:cxnLst/>
              <a:rect l="l" t="t" r="r" b="b"/>
              <a:pathLst>
                <a:path w="7911" h="6904" extrusionOk="0">
                  <a:moveTo>
                    <a:pt x="7110" y="1"/>
                  </a:moveTo>
                  <a:cubicBezTo>
                    <a:pt x="6849" y="1"/>
                    <a:pt x="6554" y="110"/>
                    <a:pt x="6295" y="325"/>
                  </a:cubicBezTo>
                  <a:lnTo>
                    <a:pt x="1" y="5720"/>
                  </a:lnTo>
                  <a:lnTo>
                    <a:pt x="1008" y="6903"/>
                  </a:lnTo>
                  <a:lnTo>
                    <a:pt x="7307" y="1523"/>
                  </a:lnTo>
                  <a:cubicBezTo>
                    <a:pt x="7773" y="1120"/>
                    <a:pt x="7911" y="545"/>
                    <a:pt x="7631" y="217"/>
                  </a:cubicBezTo>
                  <a:cubicBezTo>
                    <a:pt x="7506" y="72"/>
                    <a:pt x="7320" y="1"/>
                    <a:pt x="7110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469350" y="4180700"/>
              <a:ext cx="127175" cy="112325"/>
            </a:xfrm>
            <a:custGeom>
              <a:avLst/>
              <a:gdLst/>
              <a:ahLst/>
              <a:cxnLst/>
              <a:rect l="l" t="t" r="r" b="b"/>
              <a:pathLst>
                <a:path w="5087" h="4493" extrusionOk="0">
                  <a:moveTo>
                    <a:pt x="4300" y="1"/>
                  </a:moveTo>
                  <a:cubicBezTo>
                    <a:pt x="4040" y="1"/>
                    <a:pt x="3744" y="110"/>
                    <a:pt x="3486" y="325"/>
                  </a:cubicBezTo>
                  <a:lnTo>
                    <a:pt x="1" y="3310"/>
                  </a:lnTo>
                  <a:lnTo>
                    <a:pt x="1012" y="4493"/>
                  </a:lnTo>
                  <a:lnTo>
                    <a:pt x="4493" y="1508"/>
                  </a:lnTo>
                  <a:cubicBezTo>
                    <a:pt x="4944" y="1120"/>
                    <a:pt x="5086" y="545"/>
                    <a:pt x="4821" y="217"/>
                  </a:cubicBezTo>
                  <a:cubicBezTo>
                    <a:pt x="4696" y="72"/>
                    <a:pt x="4510" y="1"/>
                    <a:pt x="4300" y="1"/>
                  </a:cubicBezTo>
                  <a:close/>
                </a:path>
              </a:pathLst>
            </a:custGeom>
            <a:solidFill>
              <a:srgbClr val="ED6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601900" y="4151500"/>
              <a:ext cx="26900" cy="23825"/>
            </a:xfrm>
            <a:custGeom>
              <a:avLst/>
              <a:gdLst/>
              <a:ahLst/>
              <a:cxnLst/>
              <a:rect l="l" t="t" r="r" b="b"/>
              <a:pathLst>
                <a:path w="1076" h="953" extrusionOk="0">
                  <a:moveTo>
                    <a:pt x="1027" y="1"/>
                  </a:moveTo>
                  <a:lnTo>
                    <a:pt x="1" y="904"/>
                  </a:lnTo>
                  <a:lnTo>
                    <a:pt x="49" y="952"/>
                  </a:lnTo>
                  <a:lnTo>
                    <a:pt x="1075" y="49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589875" y="4166050"/>
              <a:ext cx="19800" cy="20000"/>
            </a:xfrm>
            <a:custGeom>
              <a:avLst/>
              <a:gdLst/>
              <a:ahLst/>
              <a:cxnLst/>
              <a:rect l="l" t="t" r="r" b="b"/>
              <a:pathLst>
                <a:path w="792" h="800" extrusionOk="0">
                  <a:moveTo>
                    <a:pt x="366" y="1"/>
                  </a:moveTo>
                  <a:cubicBezTo>
                    <a:pt x="359" y="1"/>
                    <a:pt x="351" y="4"/>
                    <a:pt x="344" y="12"/>
                  </a:cubicBezTo>
                  <a:lnTo>
                    <a:pt x="15" y="277"/>
                  </a:lnTo>
                  <a:cubicBezTo>
                    <a:pt x="0" y="292"/>
                    <a:pt x="0" y="307"/>
                    <a:pt x="15" y="322"/>
                  </a:cubicBezTo>
                  <a:lnTo>
                    <a:pt x="403" y="788"/>
                  </a:lnTo>
                  <a:cubicBezTo>
                    <a:pt x="411" y="795"/>
                    <a:pt x="419" y="799"/>
                    <a:pt x="428" y="799"/>
                  </a:cubicBezTo>
                  <a:cubicBezTo>
                    <a:pt x="436" y="799"/>
                    <a:pt x="444" y="795"/>
                    <a:pt x="452" y="788"/>
                  </a:cubicBezTo>
                  <a:lnTo>
                    <a:pt x="776" y="523"/>
                  </a:lnTo>
                  <a:cubicBezTo>
                    <a:pt x="791" y="508"/>
                    <a:pt x="791" y="478"/>
                    <a:pt x="776" y="478"/>
                  </a:cubicBezTo>
                  <a:lnTo>
                    <a:pt x="388" y="12"/>
                  </a:lnTo>
                  <a:cubicBezTo>
                    <a:pt x="381" y="4"/>
                    <a:pt x="373" y="1"/>
                    <a:pt x="366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448750" y="4258025"/>
              <a:ext cx="51325" cy="55250"/>
            </a:xfrm>
            <a:custGeom>
              <a:avLst/>
              <a:gdLst/>
              <a:ahLst/>
              <a:cxnLst/>
              <a:rect l="l" t="t" r="r" b="b"/>
              <a:pathLst>
                <a:path w="2053" h="2210" extrusionOk="0">
                  <a:moveTo>
                    <a:pt x="638" y="1"/>
                  </a:moveTo>
                  <a:lnTo>
                    <a:pt x="0" y="545"/>
                  </a:lnTo>
                  <a:lnTo>
                    <a:pt x="1418" y="2210"/>
                  </a:lnTo>
                  <a:lnTo>
                    <a:pt x="2052" y="1665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352375" y="4282100"/>
              <a:ext cx="122050" cy="109625"/>
            </a:xfrm>
            <a:custGeom>
              <a:avLst/>
              <a:gdLst/>
              <a:ahLst/>
              <a:cxnLst/>
              <a:rect l="l" t="t" r="r" b="b"/>
              <a:pathLst>
                <a:path w="4882" h="4385" extrusionOk="0">
                  <a:moveTo>
                    <a:pt x="4183" y="0"/>
                  </a:moveTo>
                  <a:lnTo>
                    <a:pt x="1" y="3578"/>
                  </a:lnTo>
                  <a:lnTo>
                    <a:pt x="702" y="4384"/>
                  </a:lnTo>
                  <a:lnTo>
                    <a:pt x="4881" y="825"/>
                  </a:lnTo>
                  <a:lnTo>
                    <a:pt x="4183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576250" y="4204025"/>
              <a:ext cx="16350" cy="18200"/>
            </a:xfrm>
            <a:custGeom>
              <a:avLst/>
              <a:gdLst/>
              <a:ahLst/>
              <a:cxnLst/>
              <a:rect l="l" t="t" r="r" b="b"/>
              <a:pathLst>
                <a:path w="654" h="728" extrusionOk="0">
                  <a:moveTo>
                    <a:pt x="79" y="0"/>
                  </a:moveTo>
                  <a:lnTo>
                    <a:pt x="16" y="64"/>
                  </a:lnTo>
                  <a:cubicBezTo>
                    <a:pt x="1" y="64"/>
                    <a:pt x="1" y="79"/>
                    <a:pt x="16" y="94"/>
                  </a:cubicBezTo>
                  <a:lnTo>
                    <a:pt x="545" y="717"/>
                  </a:lnTo>
                  <a:cubicBezTo>
                    <a:pt x="553" y="724"/>
                    <a:pt x="557" y="728"/>
                    <a:pt x="560" y="728"/>
                  </a:cubicBezTo>
                  <a:cubicBezTo>
                    <a:pt x="564" y="728"/>
                    <a:pt x="568" y="724"/>
                    <a:pt x="575" y="717"/>
                  </a:cubicBezTo>
                  <a:lnTo>
                    <a:pt x="639" y="668"/>
                  </a:lnTo>
                  <a:cubicBezTo>
                    <a:pt x="654" y="653"/>
                    <a:pt x="654" y="638"/>
                    <a:pt x="639" y="638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561150" y="4216925"/>
              <a:ext cx="16350" cy="18100"/>
            </a:xfrm>
            <a:custGeom>
              <a:avLst/>
              <a:gdLst/>
              <a:ahLst/>
              <a:cxnLst/>
              <a:rect l="l" t="t" r="r" b="b"/>
              <a:pathLst>
                <a:path w="654" h="724" extrusionOk="0">
                  <a:moveTo>
                    <a:pt x="99" y="0"/>
                  </a:moveTo>
                  <a:cubicBezTo>
                    <a:pt x="92" y="0"/>
                    <a:pt x="84" y="5"/>
                    <a:pt x="75" y="14"/>
                  </a:cubicBezTo>
                  <a:lnTo>
                    <a:pt x="15" y="59"/>
                  </a:lnTo>
                  <a:cubicBezTo>
                    <a:pt x="0" y="74"/>
                    <a:pt x="0" y="89"/>
                    <a:pt x="15" y="89"/>
                  </a:cubicBezTo>
                  <a:lnTo>
                    <a:pt x="541" y="712"/>
                  </a:lnTo>
                  <a:cubicBezTo>
                    <a:pt x="550" y="719"/>
                    <a:pt x="559" y="723"/>
                    <a:pt x="565" y="723"/>
                  </a:cubicBezTo>
                  <a:cubicBezTo>
                    <a:pt x="571" y="723"/>
                    <a:pt x="575" y="719"/>
                    <a:pt x="575" y="712"/>
                  </a:cubicBezTo>
                  <a:lnTo>
                    <a:pt x="634" y="667"/>
                  </a:lnTo>
                  <a:cubicBezTo>
                    <a:pt x="653" y="648"/>
                    <a:pt x="653" y="648"/>
                    <a:pt x="653" y="634"/>
                  </a:cubicBezTo>
                  <a:lnTo>
                    <a:pt x="108" y="14"/>
                  </a:lnTo>
                  <a:cubicBezTo>
                    <a:pt x="108" y="5"/>
                    <a:pt x="105" y="0"/>
                    <a:pt x="99" y="0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542475" y="4233125"/>
              <a:ext cx="15900" cy="17925"/>
            </a:xfrm>
            <a:custGeom>
              <a:avLst/>
              <a:gdLst/>
              <a:ahLst/>
              <a:cxnLst/>
              <a:rect l="l" t="t" r="r" b="b"/>
              <a:pathLst>
                <a:path w="636" h="717" extrusionOk="0">
                  <a:moveTo>
                    <a:pt x="76" y="0"/>
                  </a:moveTo>
                  <a:lnTo>
                    <a:pt x="1" y="64"/>
                  </a:lnTo>
                  <a:lnTo>
                    <a:pt x="1" y="94"/>
                  </a:lnTo>
                  <a:lnTo>
                    <a:pt x="542" y="717"/>
                  </a:lnTo>
                  <a:lnTo>
                    <a:pt x="576" y="717"/>
                  </a:lnTo>
                  <a:lnTo>
                    <a:pt x="635" y="653"/>
                  </a:lnTo>
                  <a:lnTo>
                    <a:pt x="635" y="62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527275" y="4246000"/>
              <a:ext cx="16350" cy="18200"/>
            </a:xfrm>
            <a:custGeom>
              <a:avLst/>
              <a:gdLst/>
              <a:ahLst/>
              <a:cxnLst/>
              <a:rect l="l" t="t" r="r" b="b"/>
              <a:pathLst>
                <a:path w="654" h="728" extrusionOk="0">
                  <a:moveTo>
                    <a:pt x="79" y="0"/>
                  </a:moveTo>
                  <a:lnTo>
                    <a:pt x="16" y="64"/>
                  </a:lnTo>
                  <a:cubicBezTo>
                    <a:pt x="1" y="64"/>
                    <a:pt x="1" y="79"/>
                    <a:pt x="1" y="94"/>
                  </a:cubicBezTo>
                  <a:lnTo>
                    <a:pt x="545" y="717"/>
                  </a:lnTo>
                  <a:cubicBezTo>
                    <a:pt x="545" y="724"/>
                    <a:pt x="549" y="728"/>
                    <a:pt x="555" y="728"/>
                  </a:cubicBezTo>
                  <a:cubicBezTo>
                    <a:pt x="560" y="728"/>
                    <a:pt x="568" y="724"/>
                    <a:pt x="575" y="717"/>
                  </a:cubicBezTo>
                  <a:lnTo>
                    <a:pt x="639" y="668"/>
                  </a:lnTo>
                  <a:cubicBezTo>
                    <a:pt x="654" y="653"/>
                    <a:pt x="654" y="638"/>
                    <a:pt x="639" y="638"/>
                  </a:cubicBezTo>
                  <a:lnTo>
                    <a:pt x="109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371400" y="4304050"/>
              <a:ext cx="70825" cy="79375"/>
            </a:xfrm>
            <a:custGeom>
              <a:avLst/>
              <a:gdLst/>
              <a:ahLst/>
              <a:cxnLst/>
              <a:rect l="l" t="t" r="r" b="b"/>
              <a:pathLst>
                <a:path w="2833" h="3175" extrusionOk="0">
                  <a:moveTo>
                    <a:pt x="325" y="1"/>
                  </a:moveTo>
                  <a:cubicBezTo>
                    <a:pt x="310" y="1"/>
                    <a:pt x="295" y="4"/>
                    <a:pt x="281" y="10"/>
                  </a:cubicBezTo>
                  <a:lnTo>
                    <a:pt x="49" y="212"/>
                  </a:lnTo>
                  <a:cubicBezTo>
                    <a:pt x="16" y="242"/>
                    <a:pt x="1" y="290"/>
                    <a:pt x="34" y="320"/>
                  </a:cubicBezTo>
                  <a:lnTo>
                    <a:pt x="2460" y="3152"/>
                  </a:lnTo>
                  <a:cubicBezTo>
                    <a:pt x="2467" y="3167"/>
                    <a:pt x="2482" y="3174"/>
                    <a:pt x="2499" y="3174"/>
                  </a:cubicBezTo>
                  <a:cubicBezTo>
                    <a:pt x="2517" y="3174"/>
                    <a:pt x="2536" y="3167"/>
                    <a:pt x="2553" y="3152"/>
                  </a:cubicBezTo>
                  <a:lnTo>
                    <a:pt x="2784" y="2947"/>
                  </a:lnTo>
                  <a:cubicBezTo>
                    <a:pt x="2814" y="2932"/>
                    <a:pt x="2833" y="2887"/>
                    <a:pt x="2799" y="2853"/>
                  </a:cubicBezTo>
                  <a:lnTo>
                    <a:pt x="374" y="25"/>
                  </a:lnTo>
                  <a:cubicBezTo>
                    <a:pt x="365" y="8"/>
                    <a:pt x="346" y="1"/>
                    <a:pt x="325" y="1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336800" y="4363550"/>
              <a:ext cx="43950" cy="48475"/>
            </a:xfrm>
            <a:custGeom>
              <a:avLst/>
              <a:gdLst/>
              <a:ahLst/>
              <a:cxnLst/>
              <a:rect l="l" t="t" r="r" b="b"/>
              <a:pathLst>
                <a:path w="1758" h="1939" extrusionOk="0">
                  <a:moveTo>
                    <a:pt x="321" y="1"/>
                  </a:moveTo>
                  <a:cubicBezTo>
                    <a:pt x="302" y="1"/>
                    <a:pt x="282" y="9"/>
                    <a:pt x="266" y="26"/>
                  </a:cubicBezTo>
                  <a:lnTo>
                    <a:pt x="34" y="227"/>
                  </a:lnTo>
                  <a:cubicBezTo>
                    <a:pt x="1" y="257"/>
                    <a:pt x="1" y="306"/>
                    <a:pt x="19" y="320"/>
                  </a:cubicBezTo>
                  <a:lnTo>
                    <a:pt x="1385" y="1921"/>
                  </a:lnTo>
                  <a:cubicBezTo>
                    <a:pt x="1393" y="1930"/>
                    <a:pt x="1413" y="1938"/>
                    <a:pt x="1434" y="1938"/>
                  </a:cubicBezTo>
                  <a:cubicBezTo>
                    <a:pt x="1450" y="1938"/>
                    <a:pt x="1466" y="1934"/>
                    <a:pt x="1478" y="1921"/>
                  </a:cubicBezTo>
                  <a:lnTo>
                    <a:pt x="1713" y="1720"/>
                  </a:lnTo>
                  <a:cubicBezTo>
                    <a:pt x="1743" y="1686"/>
                    <a:pt x="1758" y="1641"/>
                    <a:pt x="1728" y="1611"/>
                  </a:cubicBezTo>
                  <a:lnTo>
                    <a:pt x="374" y="26"/>
                  </a:lnTo>
                  <a:cubicBezTo>
                    <a:pt x="359" y="9"/>
                    <a:pt x="340" y="1"/>
                    <a:pt x="321" y="1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404050" y="4177800"/>
              <a:ext cx="63375" cy="60000"/>
            </a:xfrm>
            <a:custGeom>
              <a:avLst/>
              <a:gdLst/>
              <a:ahLst/>
              <a:cxnLst/>
              <a:rect l="l" t="t" r="r" b="b"/>
              <a:pathLst>
                <a:path w="2535" h="2400" extrusionOk="0">
                  <a:moveTo>
                    <a:pt x="1735" y="0"/>
                  </a:moveTo>
                  <a:cubicBezTo>
                    <a:pt x="1707" y="0"/>
                    <a:pt x="1679" y="3"/>
                    <a:pt x="1650" y="8"/>
                  </a:cubicBezTo>
                  <a:lnTo>
                    <a:pt x="1307" y="68"/>
                  </a:lnTo>
                  <a:cubicBezTo>
                    <a:pt x="1231" y="44"/>
                    <a:pt x="1144" y="19"/>
                    <a:pt x="1057" y="19"/>
                  </a:cubicBezTo>
                  <a:cubicBezTo>
                    <a:pt x="1037" y="19"/>
                    <a:pt x="1017" y="20"/>
                    <a:pt x="997" y="23"/>
                  </a:cubicBezTo>
                  <a:cubicBezTo>
                    <a:pt x="904" y="23"/>
                    <a:pt x="796" y="53"/>
                    <a:pt x="717" y="131"/>
                  </a:cubicBezTo>
                  <a:cubicBezTo>
                    <a:pt x="624" y="195"/>
                    <a:pt x="560" y="318"/>
                    <a:pt x="531" y="426"/>
                  </a:cubicBezTo>
                  <a:cubicBezTo>
                    <a:pt x="482" y="534"/>
                    <a:pt x="516" y="848"/>
                    <a:pt x="296" y="956"/>
                  </a:cubicBezTo>
                  <a:cubicBezTo>
                    <a:pt x="172" y="1019"/>
                    <a:pt x="94" y="1158"/>
                    <a:pt x="49" y="1299"/>
                  </a:cubicBezTo>
                  <a:cubicBezTo>
                    <a:pt x="1" y="1437"/>
                    <a:pt x="1" y="1594"/>
                    <a:pt x="49" y="1717"/>
                  </a:cubicBezTo>
                  <a:cubicBezTo>
                    <a:pt x="94" y="1810"/>
                    <a:pt x="158" y="1904"/>
                    <a:pt x="143" y="1997"/>
                  </a:cubicBezTo>
                  <a:cubicBezTo>
                    <a:pt x="143" y="2060"/>
                    <a:pt x="109" y="2105"/>
                    <a:pt x="79" y="2154"/>
                  </a:cubicBezTo>
                  <a:cubicBezTo>
                    <a:pt x="64" y="2213"/>
                    <a:pt x="49" y="2277"/>
                    <a:pt x="64" y="2325"/>
                  </a:cubicBezTo>
                  <a:cubicBezTo>
                    <a:pt x="94" y="2385"/>
                    <a:pt x="172" y="2400"/>
                    <a:pt x="251" y="2400"/>
                  </a:cubicBezTo>
                  <a:cubicBezTo>
                    <a:pt x="344" y="2400"/>
                    <a:pt x="452" y="2385"/>
                    <a:pt x="546" y="2370"/>
                  </a:cubicBezTo>
                  <a:cubicBezTo>
                    <a:pt x="1184" y="2292"/>
                    <a:pt x="1807" y="2213"/>
                    <a:pt x="2426" y="2075"/>
                  </a:cubicBezTo>
                  <a:cubicBezTo>
                    <a:pt x="2460" y="2075"/>
                    <a:pt x="2475" y="2075"/>
                    <a:pt x="2504" y="2060"/>
                  </a:cubicBezTo>
                  <a:cubicBezTo>
                    <a:pt x="2534" y="2012"/>
                    <a:pt x="2534" y="1952"/>
                    <a:pt x="2519" y="1889"/>
                  </a:cubicBezTo>
                  <a:cubicBezTo>
                    <a:pt x="2460" y="1717"/>
                    <a:pt x="2303" y="1624"/>
                    <a:pt x="2195" y="1486"/>
                  </a:cubicBezTo>
                  <a:cubicBezTo>
                    <a:pt x="2068" y="1314"/>
                    <a:pt x="2101" y="1079"/>
                    <a:pt x="2053" y="878"/>
                  </a:cubicBezTo>
                  <a:cubicBezTo>
                    <a:pt x="2038" y="784"/>
                    <a:pt x="2008" y="706"/>
                    <a:pt x="1975" y="628"/>
                  </a:cubicBezTo>
                  <a:lnTo>
                    <a:pt x="2131" y="598"/>
                  </a:lnTo>
                  <a:cubicBezTo>
                    <a:pt x="2195" y="598"/>
                    <a:pt x="2225" y="534"/>
                    <a:pt x="2225" y="490"/>
                  </a:cubicBezTo>
                  <a:lnTo>
                    <a:pt x="2195" y="381"/>
                  </a:lnTo>
                  <a:cubicBezTo>
                    <a:pt x="2152" y="160"/>
                    <a:pt x="1954" y="0"/>
                    <a:pt x="1735" y="0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430075" y="4187700"/>
              <a:ext cx="33525" cy="59100"/>
            </a:xfrm>
            <a:custGeom>
              <a:avLst/>
              <a:gdLst/>
              <a:ahLst/>
              <a:cxnLst/>
              <a:rect l="l" t="t" r="r" b="b"/>
              <a:pathLst>
                <a:path w="1341" h="2364" extrusionOk="0">
                  <a:moveTo>
                    <a:pt x="1012" y="0"/>
                  </a:moveTo>
                  <a:cubicBezTo>
                    <a:pt x="1012" y="0"/>
                    <a:pt x="1045" y="280"/>
                    <a:pt x="546" y="344"/>
                  </a:cubicBezTo>
                  <a:lnTo>
                    <a:pt x="422" y="590"/>
                  </a:lnTo>
                  <a:lnTo>
                    <a:pt x="393" y="590"/>
                  </a:lnTo>
                  <a:lnTo>
                    <a:pt x="206" y="605"/>
                  </a:lnTo>
                  <a:cubicBezTo>
                    <a:pt x="94" y="623"/>
                    <a:pt x="1" y="717"/>
                    <a:pt x="19" y="825"/>
                  </a:cubicBezTo>
                  <a:lnTo>
                    <a:pt x="19" y="840"/>
                  </a:lnTo>
                  <a:lnTo>
                    <a:pt x="19" y="855"/>
                  </a:lnTo>
                  <a:lnTo>
                    <a:pt x="19" y="885"/>
                  </a:lnTo>
                  <a:cubicBezTo>
                    <a:pt x="19" y="903"/>
                    <a:pt x="34" y="903"/>
                    <a:pt x="34" y="918"/>
                  </a:cubicBezTo>
                  <a:cubicBezTo>
                    <a:pt x="61" y="988"/>
                    <a:pt x="139" y="1044"/>
                    <a:pt x="222" y="1044"/>
                  </a:cubicBezTo>
                  <a:cubicBezTo>
                    <a:pt x="231" y="1044"/>
                    <a:pt x="241" y="1043"/>
                    <a:pt x="251" y="1041"/>
                  </a:cubicBezTo>
                  <a:lnTo>
                    <a:pt x="281" y="1041"/>
                  </a:lnTo>
                  <a:cubicBezTo>
                    <a:pt x="281" y="1056"/>
                    <a:pt x="281" y="1071"/>
                    <a:pt x="266" y="1090"/>
                  </a:cubicBezTo>
                  <a:lnTo>
                    <a:pt x="113" y="1508"/>
                  </a:lnTo>
                  <a:lnTo>
                    <a:pt x="143" y="2146"/>
                  </a:lnTo>
                  <a:cubicBezTo>
                    <a:pt x="157" y="2261"/>
                    <a:pt x="253" y="2364"/>
                    <a:pt x="381" y="2364"/>
                  </a:cubicBezTo>
                  <a:cubicBezTo>
                    <a:pt x="390" y="2364"/>
                    <a:pt x="399" y="2363"/>
                    <a:pt x="408" y="2362"/>
                  </a:cubicBezTo>
                  <a:lnTo>
                    <a:pt x="766" y="2347"/>
                  </a:lnTo>
                  <a:cubicBezTo>
                    <a:pt x="904" y="2332"/>
                    <a:pt x="1012" y="2239"/>
                    <a:pt x="997" y="2097"/>
                  </a:cubicBezTo>
                  <a:lnTo>
                    <a:pt x="967" y="1616"/>
                  </a:lnTo>
                  <a:cubicBezTo>
                    <a:pt x="982" y="1601"/>
                    <a:pt x="997" y="1601"/>
                    <a:pt x="997" y="1601"/>
                  </a:cubicBezTo>
                  <a:cubicBezTo>
                    <a:pt x="1232" y="1508"/>
                    <a:pt x="1340" y="1258"/>
                    <a:pt x="1232" y="1056"/>
                  </a:cubicBezTo>
                  <a:lnTo>
                    <a:pt x="1139" y="325"/>
                  </a:lnTo>
                  <a:lnTo>
                    <a:pt x="1120" y="138"/>
                  </a:lnTo>
                  <a:cubicBezTo>
                    <a:pt x="1060" y="109"/>
                    <a:pt x="1027" y="79"/>
                    <a:pt x="1012" y="0"/>
                  </a:cubicBez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459650" y="4203650"/>
              <a:ext cx="400" cy="3475"/>
            </a:xfrm>
            <a:custGeom>
              <a:avLst/>
              <a:gdLst/>
              <a:ahLst/>
              <a:cxnLst/>
              <a:rect l="l" t="t" r="r" b="b"/>
              <a:pathLst>
                <a:path w="16" h="139" extrusionOk="0">
                  <a:moveTo>
                    <a:pt x="1" y="0"/>
                  </a:moveTo>
                  <a:lnTo>
                    <a:pt x="16" y="138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459275" y="4203275"/>
              <a:ext cx="1150" cy="4225"/>
            </a:xfrm>
            <a:custGeom>
              <a:avLst/>
              <a:gdLst/>
              <a:ahLst/>
              <a:cxnLst/>
              <a:rect l="l" t="t" r="r" b="b"/>
              <a:pathLst>
                <a:path w="46" h="169" extrusionOk="0">
                  <a:moveTo>
                    <a:pt x="16" y="0"/>
                  </a:moveTo>
                  <a:cubicBezTo>
                    <a:pt x="1" y="0"/>
                    <a:pt x="1" y="0"/>
                    <a:pt x="1" y="15"/>
                  </a:cubicBezTo>
                  <a:lnTo>
                    <a:pt x="16" y="153"/>
                  </a:lnTo>
                  <a:cubicBezTo>
                    <a:pt x="16" y="168"/>
                    <a:pt x="16" y="168"/>
                    <a:pt x="31" y="168"/>
                  </a:cubicBezTo>
                  <a:cubicBezTo>
                    <a:pt x="45" y="168"/>
                    <a:pt x="45" y="153"/>
                    <a:pt x="45" y="153"/>
                  </a:cubicBezTo>
                  <a:lnTo>
                    <a:pt x="31" y="15"/>
                  </a:lnTo>
                  <a:cubicBezTo>
                    <a:pt x="31" y="0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EE7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447625" y="4198400"/>
              <a:ext cx="7750" cy="3075"/>
            </a:xfrm>
            <a:custGeom>
              <a:avLst/>
              <a:gdLst/>
              <a:ahLst/>
              <a:cxnLst/>
              <a:rect l="l" t="t" r="r" b="b"/>
              <a:pathLst>
                <a:path w="310" h="123" extrusionOk="0">
                  <a:moveTo>
                    <a:pt x="50" y="1"/>
                  </a:moveTo>
                  <a:cubicBezTo>
                    <a:pt x="42" y="1"/>
                    <a:pt x="35" y="3"/>
                    <a:pt x="30" y="9"/>
                  </a:cubicBezTo>
                  <a:cubicBezTo>
                    <a:pt x="15" y="9"/>
                    <a:pt x="0" y="24"/>
                    <a:pt x="15" y="54"/>
                  </a:cubicBezTo>
                  <a:cubicBezTo>
                    <a:pt x="45" y="84"/>
                    <a:pt x="94" y="117"/>
                    <a:pt x="157" y="117"/>
                  </a:cubicBezTo>
                  <a:cubicBezTo>
                    <a:pt x="173" y="121"/>
                    <a:pt x="188" y="123"/>
                    <a:pt x="202" y="123"/>
                  </a:cubicBezTo>
                  <a:cubicBezTo>
                    <a:pt x="241" y="123"/>
                    <a:pt x="273" y="108"/>
                    <a:pt x="295" y="84"/>
                  </a:cubicBezTo>
                  <a:cubicBezTo>
                    <a:pt x="310" y="69"/>
                    <a:pt x="310" y="39"/>
                    <a:pt x="295" y="39"/>
                  </a:cubicBezTo>
                  <a:cubicBezTo>
                    <a:pt x="280" y="24"/>
                    <a:pt x="250" y="24"/>
                    <a:pt x="232" y="24"/>
                  </a:cubicBezTo>
                  <a:lnTo>
                    <a:pt x="157" y="24"/>
                  </a:lnTo>
                  <a:cubicBezTo>
                    <a:pt x="138" y="9"/>
                    <a:pt x="123" y="9"/>
                    <a:pt x="94" y="9"/>
                  </a:cubicBezTo>
                  <a:cubicBezTo>
                    <a:pt x="84" y="9"/>
                    <a:pt x="65" y="1"/>
                    <a:pt x="50" y="1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434375" y="4206350"/>
              <a:ext cx="1600" cy="3950"/>
            </a:xfrm>
            <a:custGeom>
              <a:avLst/>
              <a:gdLst/>
              <a:ahLst/>
              <a:cxnLst/>
              <a:rect l="l" t="t" r="r" b="b"/>
              <a:pathLst>
                <a:path w="64" h="158" extrusionOk="0">
                  <a:moveTo>
                    <a:pt x="0" y="1"/>
                  </a:moveTo>
                  <a:lnTo>
                    <a:pt x="0" y="157"/>
                  </a:lnTo>
                  <a:lnTo>
                    <a:pt x="64" y="10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433625" y="4205975"/>
              <a:ext cx="3100" cy="4700"/>
            </a:xfrm>
            <a:custGeom>
              <a:avLst/>
              <a:gdLst/>
              <a:ahLst/>
              <a:cxnLst/>
              <a:rect l="l" t="t" r="r" b="b"/>
              <a:pathLst>
                <a:path w="124" h="188" extrusionOk="0">
                  <a:moveTo>
                    <a:pt x="16" y="1"/>
                  </a:moveTo>
                  <a:lnTo>
                    <a:pt x="16" y="16"/>
                  </a:lnTo>
                  <a:lnTo>
                    <a:pt x="79" y="124"/>
                  </a:lnTo>
                  <a:lnTo>
                    <a:pt x="16" y="154"/>
                  </a:lnTo>
                  <a:cubicBezTo>
                    <a:pt x="16" y="154"/>
                    <a:pt x="1" y="172"/>
                    <a:pt x="16" y="172"/>
                  </a:cubicBezTo>
                  <a:lnTo>
                    <a:pt x="30" y="187"/>
                  </a:lnTo>
                  <a:lnTo>
                    <a:pt x="30" y="172"/>
                  </a:lnTo>
                  <a:lnTo>
                    <a:pt x="124" y="124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EE7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442200" y="4225750"/>
              <a:ext cx="12450" cy="7400"/>
            </a:xfrm>
            <a:custGeom>
              <a:avLst/>
              <a:gdLst/>
              <a:ahLst/>
              <a:cxnLst/>
              <a:rect l="l" t="t" r="r" b="b"/>
              <a:pathLst>
                <a:path w="498" h="296" extrusionOk="0">
                  <a:moveTo>
                    <a:pt x="1" y="1"/>
                  </a:moveTo>
                  <a:lnTo>
                    <a:pt x="1" y="295"/>
                  </a:lnTo>
                  <a:lnTo>
                    <a:pt x="497" y="29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F39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447250" y="4203275"/>
              <a:ext cx="8975" cy="6175"/>
            </a:xfrm>
            <a:custGeom>
              <a:avLst/>
              <a:gdLst/>
              <a:ahLst/>
              <a:cxnLst/>
              <a:rect l="l" t="t" r="r" b="b"/>
              <a:pathLst>
                <a:path w="359" h="247" extrusionOk="0">
                  <a:moveTo>
                    <a:pt x="340" y="153"/>
                  </a:moveTo>
                  <a:cubicBezTo>
                    <a:pt x="332" y="159"/>
                    <a:pt x="322" y="165"/>
                    <a:pt x="311" y="172"/>
                  </a:cubicBezTo>
                  <a:lnTo>
                    <a:pt x="311" y="172"/>
                  </a:lnTo>
                  <a:cubicBezTo>
                    <a:pt x="316" y="171"/>
                    <a:pt x="320" y="170"/>
                    <a:pt x="325" y="168"/>
                  </a:cubicBezTo>
                  <a:cubicBezTo>
                    <a:pt x="325" y="168"/>
                    <a:pt x="340" y="153"/>
                    <a:pt x="359" y="153"/>
                  </a:cubicBezTo>
                  <a:close/>
                  <a:moveTo>
                    <a:pt x="172" y="0"/>
                  </a:moveTo>
                  <a:cubicBezTo>
                    <a:pt x="153" y="15"/>
                    <a:pt x="138" y="15"/>
                    <a:pt x="123" y="15"/>
                  </a:cubicBezTo>
                  <a:cubicBezTo>
                    <a:pt x="60" y="45"/>
                    <a:pt x="30" y="124"/>
                    <a:pt x="15" y="168"/>
                  </a:cubicBezTo>
                  <a:cubicBezTo>
                    <a:pt x="0" y="217"/>
                    <a:pt x="45" y="247"/>
                    <a:pt x="79" y="247"/>
                  </a:cubicBezTo>
                  <a:cubicBezTo>
                    <a:pt x="168" y="234"/>
                    <a:pt x="257" y="202"/>
                    <a:pt x="311" y="172"/>
                  </a:cubicBezTo>
                  <a:lnTo>
                    <a:pt x="311" y="172"/>
                  </a:lnTo>
                  <a:cubicBezTo>
                    <a:pt x="304" y="173"/>
                    <a:pt x="297" y="174"/>
                    <a:pt x="290" y="174"/>
                  </a:cubicBezTo>
                  <a:cubicBezTo>
                    <a:pt x="242" y="174"/>
                    <a:pt x="196" y="145"/>
                    <a:pt x="172" y="109"/>
                  </a:cubicBezTo>
                  <a:cubicBezTo>
                    <a:pt x="172" y="75"/>
                    <a:pt x="172" y="30"/>
                    <a:pt x="202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451525" y="4203275"/>
              <a:ext cx="5075" cy="4350"/>
            </a:xfrm>
            <a:custGeom>
              <a:avLst/>
              <a:gdLst/>
              <a:ahLst/>
              <a:cxnLst/>
              <a:rect l="l" t="t" r="r" b="b"/>
              <a:pathLst>
                <a:path w="203" h="174" extrusionOk="0">
                  <a:moveTo>
                    <a:pt x="31" y="0"/>
                  </a:moveTo>
                  <a:cubicBezTo>
                    <a:pt x="1" y="30"/>
                    <a:pt x="1" y="75"/>
                    <a:pt x="1" y="109"/>
                  </a:cubicBezTo>
                  <a:cubicBezTo>
                    <a:pt x="25" y="145"/>
                    <a:pt x="71" y="174"/>
                    <a:pt x="119" y="174"/>
                  </a:cubicBezTo>
                  <a:cubicBezTo>
                    <a:pt x="131" y="174"/>
                    <a:pt x="142" y="172"/>
                    <a:pt x="154" y="168"/>
                  </a:cubicBezTo>
                  <a:cubicBezTo>
                    <a:pt x="154" y="168"/>
                    <a:pt x="169" y="153"/>
                    <a:pt x="188" y="153"/>
                  </a:cubicBezTo>
                  <a:cubicBezTo>
                    <a:pt x="188" y="139"/>
                    <a:pt x="202" y="124"/>
                    <a:pt x="188" y="109"/>
                  </a:cubicBezTo>
                  <a:lnTo>
                    <a:pt x="188" y="94"/>
                  </a:lnTo>
                  <a:cubicBezTo>
                    <a:pt x="154" y="60"/>
                    <a:pt x="124" y="0"/>
                    <a:pt x="31" y="0"/>
                  </a:cubicBez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437075" y="4207100"/>
              <a:ext cx="30800" cy="21800"/>
            </a:xfrm>
            <a:custGeom>
              <a:avLst/>
              <a:gdLst/>
              <a:ahLst/>
              <a:cxnLst/>
              <a:rect l="l" t="t" r="r" b="b"/>
              <a:pathLst>
                <a:path w="1232" h="872" extrusionOk="0">
                  <a:moveTo>
                    <a:pt x="933" y="0"/>
                  </a:moveTo>
                  <a:lnTo>
                    <a:pt x="933" y="0"/>
                  </a:lnTo>
                  <a:cubicBezTo>
                    <a:pt x="933" y="0"/>
                    <a:pt x="678" y="159"/>
                    <a:pt x="361" y="159"/>
                  </a:cubicBezTo>
                  <a:cubicBezTo>
                    <a:pt x="305" y="159"/>
                    <a:pt x="246" y="154"/>
                    <a:pt x="187" y="142"/>
                  </a:cubicBezTo>
                  <a:cubicBezTo>
                    <a:pt x="175" y="140"/>
                    <a:pt x="162" y="139"/>
                    <a:pt x="150" y="139"/>
                  </a:cubicBezTo>
                  <a:cubicBezTo>
                    <a:pt x="88" y="139"/>
                    <a:pt x="29" y="170"/>
                    <a:pt x="1" y="236"/>
                  </a:cubicBezTo>
                  <a:lnTo>
                    <a:pt x="1" y="250"/>
                  </a:lnTo>
                  <a:lnTo>
                    <a:pt x="34" y="638"/>
                  </a:lnTo>
                  <a:cubicBezTo>
                    <a:pt x="34" y="717"/>
                    <a:pt x="94" y="810"/>
                    <a:pt x="187" y="825"/>
                  </a:cubicBezTo>
                  <a:cubicBezTo>
                    <a:pt x="258" y="851"/>
                    <a:pt x="355" y="871"/>
                    <a:pt x="459" y="871"/>
                  </a:cubicBezTo>
                  <a:cubicBezTo>
                    <a:pt x="610" y="871"/>
                    <a:pt x="776" y="829"/>
                    <a:pt x="904" y="702"/>
                  </a:cubicBezTo>
                  <a:cubicBezTo>
                    <a:pt x="1232" y="388"/>
                    <a:pt x="933" y="0"/>
                    <a:pt x="93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456200" y="4211400"/>
              <a:ext cx="7025" cy="3100"/>
            </a:xfrm>
            <a:custGeom>
              <a:avLst/>
              <a:gdLst/>
              <a:ahLst/>
              <a:cxnLst/>
              <a:rect l="l" t="t" r="r" b="b"/>
              <a:pathLst>
                <a:path w="281" h="124" extrusionOk="0">
                  <a:moveTo>
                    <a:pt x="247" y="0"/>
                  </a:moveTo>
                  <a:lnTo>
                    <a:pt x="15" y="93"/>
                  </a:lnTo>
                  <a:cubicBezTo>
                    <a:pt x="1" y="108"/>
                    <a:pt x="1" y="108"/>
                    <a:pt x="1" y="123"/>
                  </a:cubicBezTo>
                  <a:lnTo>
                    <a:pt x="30" y="123"/>
                  </a:lnTo>
                  <a:lnTo>
                    <a:pt x="262" y="30"/>
                  </a:lnTo>
                  <a:cubicBezTo>
                    <a:pt x="262" y="30"/>
                    <a:pt x="280" y="15"/>
                    <a:pt x="262" y="15"/>
                  </a:cubicBezTo>
                  <a:cubicBezTo>
                    <a:pt x="262" y="0"/>
                    <a:pt x="262" y="0"/>
                    <a:pt x="24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460025" y="4215675"/>
              <a:ext cx="4325" cy="2000"/>
            </a:xfrm>
            <a:custGeom>
              <a:avLst/>
              <a:gdLst/>
              <a:ahLst/>
              <a:cxnLst/>
              <a:rect l="l" t="t" r="r" b="b"/>
              <a:pathLst>
                <a:path w="173" h="80" extrusionOk="0">
                  <a:moveTo>
                    <a:pt x="142" y="1"/>
                  </a:moveTo>
                  <a:lnTo>
                    <a:pt x="15" y="64"/>
                  </a:lnTo>
                  <a:cubicBezTo>
                    <a:pt x="15" y="64"/>
                    <a:pt x="1" y="64"/>
                    <a:pt x="1" y="79"/>
                  </a:cubicBezTo>
                  <a:lnTo>
                    <a:pt x="34" y="79"/>
                  </a:lnTo>
                  <a:lnTo>
                    <a:pt x="157" y="31"/>
                  </a:lnTo>
                  <a:cubicBezTo>
                    <a:pt x="157" y="31"/>
                    <a:pt x="172" y="16"/>
                    <a:pt x="157" y="16"/>
                  </a:cubicBezTo>
                  <a:cubicBezTo>
                    <a:pt x="157" y="1"/>
                    <a:pt x="157" y="1"/>
                    <a:pt x="142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464700" y="4348600"/>
              <a:ext cx="1225" cy="400"/>
            </a:xfrm>
            <a:custGeom>
              <a:avLst/>
              <a:gdLst/>
              <a:ahLst/>
              <a:cxnLst/>
              <a:rect l="l" t="t" r="r" b="b"/>
              <a:pathLst>
                <a:path w="49" h="16" extrusionOk="0">
                  <a:moveTo>
                    <a:pt x="0" y="1"/>
                  </a:moveTo>
                  <a:lnTo>
                    <a:pt x="49" y="16"/>
                  </a:ln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461975" y="4490100"/>
              <a:ext cx="40900" cy="24850"/>
            </a:xfrm>
            <a:custGeom>
              <a:avLst/>
              <a:gdLst/>
              <a:ahLst/>
              <a:cxnLst/>
              <a:rect l="l" t="t" r="r" b="b"/>
              <a:pathLst>
                <a:path w="1636" h="994" extrusionOk="0">
                  <a:moveTo>
                    <a:pt x="16" y="1"/>
                  </a:moveTo>
                  <a:lnTo>
                    <a:pt x="1" y="840"/>
                  </a:lnTo>
                  <a:cubicBezTo>
                    <a:pt x="1" y="915"/>
                    <a:pt x="64" y="978"/>
                    <a:pt x="143" y="978"/>
                  </a:cubicBezTo>
                  <a:lnTo>
                    <a:pt x="796" y="978"/>
                  </a:lnTo>
                  <a:lnTo>
                    <a:pt x="1616" y="993"/>
                  </a:lnTo>
                  <a:lnTo>
                    <a:pt x="1616" y="855"/>
                  </a:lnTo>
                  <a:cubicBezTo>
                    <a:pt x="1635" y="605"/>
                    <a:pt x="1430" y="404"/>
                    <a:pt x="1199" y="404"/>
                  </a:cubicBezTo>
                  <a:lnTo>
                    <a:pt x="796" y="404"/>
                  </a:lnTo>
                  <a:lnTo>
                    <a:pt x="811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ED6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461975" y="4511850"/>
              <a:ext cx="40425" cy="3475"/>
            </a:xfrm>
            <a:custGeom>
              <a:avLst/>
              <a:gdLst/>
              <a:ahLst/>
              <a:cxnLst/>
              <a:rect l="l" t="t" r="r" b="b"/>
              <a:pathLst>
                <a:path w="1617" h="139" extrusionOk="0">
                  <a:moveTo>
                    <a:pt x="1" y="0"/>
                  </a:moveTo>
                  <a:lnTo>
                    <a:pt x="1" y="138"/>
                  </a:lnTo>
                  <a:lnTo>
                    <a:pt x="1616" y="138"/>
                  </a:lnTo>
                  <a:lnTo>
                    <a:pt x="1616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406775" y="4491600"/>
              <a:ext cx="23325" cy="23350"/>
            </a:xfrm>
            <a:custGeom>
              <a:avLst/>
              <a:gdLst/>
              <a:ahLst/>
              <a:cxnLst/>
              <a:rect l="l" t="t" r="r" b="b"/>
              <a:pathLst>
                <a:path w="933" h="934" extrusionOk="0">
                  <a:moveTo>
                    <a:pt x="78" y="1"/>
                  </a:moveTo>
                  <a:lnTo>
                    <a:pt x="78" y="530"/>
                  </a:lnTo>
                  <a:cubicBezTo>
                    <a:pt x="34" y="594"/>
                    <a:pt x="0" y="687"/>
                    <a:pt x="0" y="780"/>
                  </a:cubicBezTo>
                  <a:lnTo>
                    <a:pt x="0" y="933"/>
                  </a:lnTo>
                  <a:lnTo>
                    <a:pt x="933" y="933"/>
                  </a:lnTo>
                  <a:lnTo>
                    <a:pt x="933" y="780"/>
                  </a:lnTo>
                  <a:cubicBezTo>
                    <a:pt x="933" y="687"/>
                    <a:pt x="918" y="609"/>
                    <a:pt x="873" y="530"/>
                  </a:cubicBezTo>
                  <a:lnTo>
                    <a:pt x="873" y="1"/>
                  </a:lnTo>
                  <a:close/>
                </a:path>
              </a:pathLst>
            </a:custGeom>
            <a:solidFill>
              <a:srgbClr val="ED69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406775" y="4512225"/>
              <a:ext cx="23325" cy="3925"/>
            </a:xfrm>
            <a:custGeom>
              <a:avLst/>
              <a:gdLst/>
              <a:ahLst/>
              <a:cxnLst/>
              <a:rect l="l" t="t" r="r" b="b"/>
              <a:pathLst>
                <a:path w="933" h="157" extrusionOk="0">
                  <a:moveTo>
                    <a:pt x="49" y="0"/>
                  </a:moveTo>
                  <a:cubicBezTo>
                    <a:pt x="19" y="0"/>
                    <a:pt x="0" y="15"/>
                    <a:pt x="0" y="30"/>
                  </a:cubicBezTo>
                  <a:lnTo>
                    <a:pt x="0" y="108"/>
                  </a:lnTo>
                  <a:cubicBezTo>
                    <a:pt x="0" y="123"/>
                    <a:pt x="19" y="142"/>
                    <a:pt x="34" y="142"/>
                  </a:cubicBezTo>
                  <a:lnTo>
                    <a:pt x="903" y="157"/>
                  </a:lnTo>
                  <a:cubicBezTo>
                    <a:pt x="918" y="157"/>
                    <a:pt x="933" y="142"/>
                    <a:pt x="933" y="123"/>
                  </a:cubicBezTo>
                  <a:lnTo>
                    <a:pt x="933" y="49"/>
                  </a:lnTo>
                  <a:cubicBezTo>
                    <a:pt x="933" y="30"/>
                    <a:pt x="918" y="15"/>
                    <a:pt x="903" y="15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406400" y="4346275"/>
              <a:ext cx="79675" cy="150025"/>
            </a:xfrm>
            <a:custGeom>
              <a:avLst/>
              <a:gdLst/>
              <a:ahLst/>
              <a:cxnLst/>
              <a:rect l="l" t="t" r="r" b="b"/>
              <a:pathLst>
                <a:path w="3187" h="6001" extrusionOk="0">
                  <a:moveTo>
                    <a:pt x="0" y="0"/>
                  </a:moveTo>
                  <a:lnTo>
                    <a:pt x="15" y="5922"/>
                  </a:lnTo>
                  <a:lnTo>
                    <a:pt x="996" y="5940"/>
                  </a:lnTo>
                  <a:lnTo>
                    <a:pt x="1414" y="1478"/>
                  </a:lnTo>
                  <a:lnTo>
                    <a:pt x="2086" y="6000"/>
                  </a:lnTo>
                  <a:lnTo>
                    <a:pt x="3187" y="6000"/>
                  </a:lnTo>
                  <a:lnTo>
                    <a:pt x="2690" y="0"/>
                  </a:lnTo>
                  <a:close/>
                </a:path>
              </a:pathLst>
            </a:custGeom>
            <a:solidFill>
              <a:srgbClr val="0E48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511325" y="4187700"/>
              <a:ext cx="23350" cy="27250"/>
            </a:xfrm>
            <a:custGeom>
              <a:avLst/>
              <a:gdLst/>
              <a:ahLst/>
              <a:cxnLst/>
              <a:rect l="l" t="t" r="r" b="b"/>
              <a:pathLst>
                <a:path w="934" h="1090" extrusionOk="0">
                  <a:moveTo>
                    <a:pt x="516" y="0"/>
                  </a:moveTo>
                  <a:cubicBezTo>
                    <a:pt x="437" y="0"/>
                    <a:pt x="344" y="30"/>
                    <a:pt x="295" y="79"/>
                  </a:cubicBezTo>
                  <a:lnTo>
                    <a:pt x="157" y="250"/>
                  </a:lnTo>
                  <a:cubicBezTo>
                    <a:pt x="94" y="310"/>
                    <a:pt x="79" y="403"/>
                    <a:pt x="109" y="482"/>
                  </a:cubicBezTo>
                  <a:lnTo>
                    <a:pt x="34" y="653"/>
                  </a:lnTo>
                  <a:cubicBezTo>
                    <a:pt x="1" y="717"/>
                    <a:pt x="16" y="717"/>
                    <a:pt x="94" y="732"/>
                  </a:cubicBezTo>
                  <a:lnTo>
                    <a:pt x="609" y="1090"/>
                  </a:lnTo>
                  <a:cubicBezTo>
                    <a:pt x="575" y="978"/>
                    <a:pt x="874" y="638"/>
                    <a:pt x="889" y="545"/>
                  </a:cubicBezTo>
                  <a:cubicBezTo>
                    <a:pt x="904" y="512"/>
                    <a:pt x="904" y="482"/>
                    <a:pt x="904" y="467"/>
                  </a:cubicBezTo>
                  <a:cubicBezTo>
                    <a:pt x="933" y="295"/>
                    <a:pt x="855" y="123"/>
                    <a:pt x="717" y="30"/>
                  </a:cubicBezTo>
                  <a:cubicBezTo>
                    <a:pt x="702" y="30"/>
                    <a:pt x="687" y="15"/>
                    <a:pt x="669" y="15"/>
                  </a:cubicBezTo>
                  <a:lnTo>
                    <a:pt x="516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528875" y="4192350"/>
              <a:ext cx="3475" cy="3475"/>
            </a:xfrm>
            <a:custGeom>
              <a:avLst/>
              <a:gdLst/>
              <a:ahLst/>
              <a:cxnLst/>
              <a:rect l="l" t="t" r="r" b="b"/>
              <a:pathLst>
                <a:path w="139" h="139" extrusionOk="0">
                  <a:moveTo>
                    <a:pt x="138" y="1"/>
                  </a:moveTo>
                  <a:cubicBezTo>
                    <a:pt x="138" y="1"/>
                    <a:pt x="30" y="31"/>
                    <a:pt x="0" y="13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528500" y="4191975"/>
              <a:ext cx="4225" cy="4325"/>
            </a:xfrm>
            <a:custGeom>
              <a:avLst/>
              <a:gdLst/>
              <a:ahLst/>
              <a:cxnLst/>
              <a:rect l="l" t="t" r="r" b="b"/>
              <a:pathLst>
                <a:path w="169" h="173" extrusionOk="0">
                  <a:moveTo>
                    <a:pt x="153" y="1"/>
                  </a:moveTo>
                  <a:cubicBezTo>
                    <a:pt x="138" y="1"/>
                    <a:pt x="30" y="46"/>
                    <a:pt x="0" y="154"/>
                  </a:cubicBezTo>
                  <a:cubicBezTo>
                    <a:pt x="0" y="173"/>
                    <a:pt x="15" y="173"/>
                    <a:pt x="15" y="173"/>
                  </a:cubicBezTo>
                  <a:lnTo>
                    <a:pt x="30" y="173"/>
                  </a:lnTo>
                  <a:cubicBezTo>
                    <a:pt x="60" y="61"/>
                    <a:pt x="153" y="31"/>
                    <a:pt x="153" y="31"/>
                  </a:cubicBezTo>
                  <a:cubicBezTo>
                    <a:pt x="168" y="31"/>
                    <a:pt x="168" y="16"/>
                    <a:pt x="168" y="16"/>
                  </a:cubicBezTo>
                  <a:cubicBezTo>
                    <a:pt x="168" y="1"/>
                    <a:pt x="153" y="1"/>
                    <a:pt x="153" y="1"/>
                  </a:cubicBezTo>
                  <a:close/>
                </a:path>
              </a:pathLst>
            </a:custGeom>
            <a:solidFill>
              <a:srgbClr val="EE7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524575" y="4188075"/>
              <a:ext cx="3475" cy="3575"/>
            </a:xfrm>
            <a:custGeom>
              <a:avLst/>
              <a:gdLst/>
              <a:ahLst/>
              <a:cxnLst/>
              <a:rect l="l" t="t" r="r" b="b"/>
              <a:pathLst>
                <a:path w="139" h="143" extrusionOk="0">
                  <a:moveTo>
                    <a:pt x="139" y="0"/>
                  </a:moveTo>
                  <a:cubicBezTo>
                    <a:pt x="139" y="0"/>
                    <a:pt x="30" y="30"/>
                    <a:pt x="1" y="142"/>
                  </a:cubicBezTo>
                  <a:lnTo>
                    <a:pt x="139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524200" y="4187700"/>
              <a:ext cx="4325" cy="4300"/>
            </a:xfrm>
            <a:custGeom>
              <a:avLst/>
              <a:gdLst/>
              <a:ahLst/>
              <a:cxnLst/>
              <a:rect l="l" t="t" r="r" b="b"/>
              <a:pathLst>
                <a:path w="173" h="172" extrusionOk="0">
                  <a:moveTo>
                    <a:pt x="154" y="0"/>
                  </a:moveTo>
                  <a:cubicBezTo>
                    <a:pt x="139" y="0"/>
                    <a:pt x="30" y="30"/>
                    <a:pt x="1" y="157"/>
                  </a:cubicBezTo>
                  <a:cubicBezTo>
                    <a:pt x="1" y="157"/>
                    <a:pt x="1" y="172"/>
                    <a:pt x="16" y="172"/>
                  </a:cubicBezTo>
                  <a:cubicBezTo>
                    <a:pt x="30" y="172"/>
                    <a:pt x="30" y="172"/>
                    <a:pt x="30" y="157"/>
                  </a:cubicBezTo>
                  <a:cubicBezTo>
                    <a:pt x="60" y="64"/>
                    <a:pt x="154" y="30"/>
                    <a:pt x="154" y="30"/>
                  </a:cubicBezTo>
                  <a:cubicBezTo>
                    <a:pt x="172" y="15"/>
                    <a:pt x="172" y="15"/>
                    <a:pt x="172" y="0"/>
                  </a:cubicBezTo>
                  <a:close/>
                </a:path>
              </a:pathLst>
            </a:custGeom>
            <a:solidFill>
              <a:srgbClr val="EE74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359750" y="4203275"/>
              <a:ext cx="167550" cy="145350"/>
            </a:xfrm>
            <a:custGeom>
              <a:avLst/>
              <a:gdLst/>
              <a:ahLst/>
              <a:cxnLst/>
              <a:rect l="l" t="t" r="r" b="b"/>
              <a:pathLst>
                <a:path w="6702" h="5814" extrusionOk="0">
                  <a:moveTo>
                    <a:pt x="6112" y="0"/>
                  </a:moveTo>
                  <a:lnTo>
                    <a:pt x="5661" y="933"/>
                  </a:lnTo>
                  <a:lnTo>
                    <a:pt x="4232" y="1444"/>
                  </a:lnTo>
                  <a:cubicBezTo>
                    <a:pt x="4213" y="1429"/>
                    <a:pt x="4183" y="1429"/>
                    <a:pt x="4168" y="1415"/>
                  </a:cubicBezTo>
                  <a:cubicBezTo>
                    <a:pt x="4059" y="1378"/>
                    <a:pt x="3939" y="1368"/>
                    <a:pt x="3819" y="1368"/>
                  </a:cubicBezTo>
                  <a:cubicBezTo>
                    <a:pt x="3683" y="1368"/>
                    <a:pt x="3545" y="1381"/>
                    <a:pt x="3422" y="1381"/>
                  </a:cubicBezTo>
                  <a:cubicBezTo>
                    <a:pt x="3142" y="1400"/>
                    <a:pt x="2847" y="1366"/>
                    <a:pt x="2568" y="1429"/>
                  </a:cubicBezTo>
                  <a:cubicBezTo>
                    <a:pt x="2396" y="1474"/>
                    <a:pt x="2209" y="1568"/>
                    <a:pt x="2086" y="1724"/>
                  </a:cubicBezTo>
                  <a:lnTo>
                    <a:pt x="2086" y="1709"/>
                  </a:lnTo>
                  <a:lnTo>
                    <a:pt x="780" y="3030"/>
                  </a:lnTo>
                  <a:lnTo>
                    <a:pt x="202" y="3638"/>
                  </a:lnTo>
                  <a:cubicBezTo>
                    <a:pt x="0" y="3870"/>
                    <a:pt x="49" y="4228"/>
                    <a:pt x="295" y="4444"/>
                  </a:cubicBezTo>
                  <a:cubicBezTo>
                    <a:pt x="399" y="4532"/>
                    <a:pt x="523" y="4575"/>
                    <a:pt x="642" y="4575"/>
                  </a:cubicBezTo>
                  <a:cubicBezTo>
                    <a:pt x="777" y="4575"/>
                    <a:pt x="906" y="4521"/>
                    <a:pt x="997" y="4414"/>
                  </a:cubicBezTo>
                  <a:lnTo>
                    <a:pt x="1620" y="3683"/>
                  </a:lnTo>
                  <a:lnTo>
                    <a:pt x="1620" y="3698"/>
                  </a:lnTo>
                  <a:lnTo>
                    <a:pt x="1851" y="3452"/>
                  </a:lnTo>
                  <a:lnTo>
                    <a:pt x="1851" y="3605"/>
                  </a:lnTo>
                  <a:cubicBezTo>
                    <a:pt x="1851" y="4164"/>
                    <a:pt x="1836" y="4739"/>
                    <a:pt x="1851" y="5317"/>
                  </a:cubicBezTo>
                  <a:lnTo>
                    <a:pt x="1851" y="5814"/>
                  </a:lnTo>
                  <a:lnTo>
                    <a:pt x="4526" y="5784"/>
                  </a:lnTo>
                  <a:lnTo>
                    <a:pt x="4571" y="5784"/>
                  </a:lnTo>
                  <a:cubicBezTo>
                    <a:pt x="4571" y="4866"/>
                    <a:pt x="4556" y="3933"/>
                    <a:pt x="4556" y="3015"/>
                  </a:cubicBezTo>
                  <a:lnTo>
                    <a:pt x="6064" y="1959"/>
                  </a:lnTo>
                  <a:cubicBezTo>
                    <a:pt x="6157" y="1896"/>
                    <a:pt x="6220" y="1803"/>
                    <a:pt x="6250" y="1694"/>
                  </a:cubicBezTo>
                  <a:lnTo>
                    <a:pt x="6702" y="325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0"/>
            <p:cNvSpPr/>
            <p:nvPr/>
          </p:nvSpPr>
          <p:spPr>
            <a:xfrm>
              <a:off x="406025" y="4272775"/>
              <a:ext cx="775" cy="36950"/>
            </a:xfrm>
            <a:custGeom>
              <a:avLst/>
              <a:gdLst/>
              <a:ahLst/>
              <a:cxnLst/>
              <a:rect l="l" t="t" r="r" b="b"/>
              <a:pathLst>
                <a:path w="31" h="1478" extrusionOk="0">
                  <a:moveTo>
                    <a:pt x="15" y="0"/>
                  </a:moveTo>
                  <a:cubicBezTo>
                    <a:pt x="0" y="0"/>
                    <a:pt x="0" y="19"/>
                    <a:pt x="0" y="19"/>
                  </a:cubicBezTo>
                  <a:lnTo>
                    <a:pt x="0" y="1463"/>
                  </a:lnTo>
                  <a:cubicBezTo>
                    <a:pt x="0" y="1478"/>
                    <a:pt x="0" y="1478"/>
                    <a:pt x="15" y="1478"/>
                  </a:cubicBezTo>
                  <a:cubicBezTo>
                    <a:pt x="30" y="1478"/>
                    <a:pt x="30" y="1478"/>
                    <a:pt x="30" y="1463"/>
                  </a:cubicBezTo>
                  <a:lnTo>
                    <a:pt x="30" y="19"/>
                  </a:lnTo>
                  <a:cubicBezTo>
                    <a:pt x="30" y="19"/>
                    <a:pt x="30" y="0"/>
                    <a:pt x="15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0"/>
            <p:cNvSpPr/>
            <p:nvPr/>
          </p:nvSpPr>
          <p:spPr>
            <a:xfrm>
              <a:off x="473275" y="4256900"/>
              <a:ext cx="775" cy="38100"/>
            </a:xfrm>
            <a:custGeom>
              <a:avLst/>
              <a:gdLst/>
              <a:ahLst/>
              <a:cxnLst/>
              <a:rect l="l" t="t" r="r" b="b"/>
              <a:pathLst>
                <a:path w="31" h="1524" extrusionOk="0">
                  <a:moveTo>
                    <a:pt x="15" y="1"/>
                  </a:moveTo>
                  <a:cubicBezTo>
                    <a:pt x="0" y="1"/>
                    <a:pt x="0" y="16"/>
                    <a:pt x="0" y="16"/>
                  </a:cubicBezTo>
                  <a:lnTo>
                    <a:pt x="0" y="1508"/>
                  </a:lnTo>
                  <a:cubicBezTo>
                    <a:pt x="0" y="1508"/>
                    <a:pt x="0" y="1523"/>
                    <a:pt x="15" y="1523"/>
                  </a:cubicBezTo>
                  <a:lnTo>
                    <a:pt x="30" y="1508"/>
                  </a:lnTo>
                  <a:lnTo>
                    <a:pt x="30" y="16"/>
                  </a:lnTo>
                  <a:lnTo>
                    <a:pt x="15" y="1"/>
                  </a:ln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0"/>
            <p:cNvSpPr/>
            <p:nvPr/>
          </p:nvSpPr>
          <p:spPr>
            <a:xfrm>
              <a:off x="430550" y="4232750"/>
              <a:ext cx="27550" cy="10200"/>
            </a:xfrm>
            <a:custGeom>
              <a:avLst/>
              <a:gdLst/>
              <a:ahLst/>
              <a:cxnLst/>
              <a:rect l="l" t="t" r="r" b="b"/>
              <a:pathLst>
                <a:path w="1102" h="408" extrusionOk="0">
                  <a:moveTo>
                    <a:pt x="75" y="1"/>
                  </a:moveTo>
                  <a:cubicBezTo>
                    <a:pt x="30" y="1"/>
                    <a:pt x="0" y="49"/>
                    <a:pt x="0" y="79"/>
                  </a:cubicBezTo>
                  <a:lnTo>
                    <a:pt x="0" y="329"/>
                  </a:lnTo>
                  <a:cubicBezTo>
                    <a:pt x="0" y="359"/>
                    <a:pt x="30" y="407"/>
                    <a:pt x="75" y="407"/>
                  </a:cubicBezTo>
                  <a:lnTo>
                    <a:pt x="1027" y="407"/>
                  </a:lnTo>
                  <a:cubicBezTo>
                    <a:pt x="1071" y="407"/>
                    <a:pt x="1101" y="359"/>
                    <a:pt x="1101" y="329"/>
                  </a:cubicBezTo>
                  <a:lnTo>
                    <a:pt x="1101" y="79"/>
                  </a:lnTo>
                  <a:cubicBezTo>
                    <a:pt x="1101" y="49"/>
                    <a:pt x="1071" y="1"/>
                    <a:pt x="1027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0"/>
            <p:cNvSpPr/>
            <p:nvPr/>
          </p:nvSpPr>
          <p:spPr>
            <a:xfrm>
              <a:off x="497700" y="4223425"/>
              <a:ext cx="5175" cy="10550"/>
            </a:xfrm>
            <a:custGeom>
              <a:avLst/>
              <a:gdLst/>
              <a:ahLst/>
              <a:cxnLst/>
              <a:rect l="l" t="t" r="r" b="b"/>
              <a:pathLst>
                <a:path w="207" h="422" extrusionOk="0">
                  <a:moveTo>
                    <a:pt x="187" y="0"/>
                  </a:moveTo>
                  <a:cubicBezTo>
                    <a:pt x="187" y="0"/>
                    <a:pt x="173" y="0"/>
                    <a:pt x="173" y="15"/>
                  </a:cubicBezTo>
                  <a:lnTo>
                    <a:pt x="1" y="407"/>
                  </a:lnTo>
                  <a:cubicBezTo>
                    <a:pt x="1" y="422"/>
                    <a:pt x="1" y="422"/>
                    <a:pt x="20" y="422"/>
                  </a:cubicBezTo>
                  <a:lnTo>
                    <a:pt x="35" y="422"/>
                  </a:lnTo>
                  <a:lnTo>
                    <a:pt x="206" y="15"/>
                  </a:lnTo>
                  <a:cubicBezTo>
                    <a:pt x="206" y="15"/>
                    <a:pt x="206" y="0"/>
                    <a:pt x="187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0"/>
            <p:cNvSpPr/>
            <p:nvPr/>
          </p:nvSpPr>
          <p:spPr>
            <a:xfrm>
              <a:off x="491550" y="4226600"/>
              <a:ext cx="10100" cy="3850"/>
            </a:xfrm>
            <a:custGeom>
              <a:avLst/>
              <a:gdLst/>
              <a:ahLst/>
              <a:cxnLst/>
              <a:rect l="l" t="t" r="r" b="b"/>
              <a:pathLst>
                <a:path w="404" h="154" extrusionOk="0">
                  <a:moveTo>
                    <a:pt x="374" y="0"/>
                  </a:moveTo>
                  <a:lnTo>
                    <a:pt x="1" y="123"/>
                  </a:lnTo>
                  <a:lnTo>
                    <a:pt x="1" y="138"/>
                  </a:lnTo>
                  <a:cubicBezTo>
                    <a:pt x="1" y="138"/>
                    <a:pt x="1" y="153"/>
                    <a:pt x="16" y="153"/>
                  </a:cubicBezTo>
                  <a:lnTo>
                    <a:pt x="389" y="30"/>
                  </a:lnTo>
                  <a:cubicBezTo>
                    <a:pt x="389" y="30"/>
                    <a:pt x="404" y="30"/>
                    <a:pt x="389" y="15"/>
                  </a:cubicBezTo>
                  <a:cubicBezTo>
                    <a:pt x="389" y="15"/>
                    <a:pt x="389" y="0"/>
                    <a:pt x="374" y="0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SHAP Value</a:t>
            </a:r>
            <a:endParaRPr sz="2800" dirty="0"/>
          </a:p>
        </p:txBody>
      </p:sp>
      <p:grpSp>
        <p:nvGrpSpPr>
          <p:cNvPr id="1178" name="Google Shape;1178;p38"/>
          <p:cNvGrpSpPr/>
          <p:nvPr/>
        </p:nvGrpSpPr>
        <p:grpSpPr>
          <a:xfrm>
            <a:off x="3092556" y="778800"/>
            <a:ext cx="449351" cy="134550"/>
            <a:chOff x="826998" y="3699099"/>
            <a:chExt cx="449351" cy="134550"/>
          </a:xfrm>
        </p:grpSpPr>
        <p:sp>
          <p:nvSpPr>
            <p:cNvPr id="1179" name="Google Shape;1179;p38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0655C97E-1052-4116-906F-BDFE83CD67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1151493" y="1249754"/>
            <a:ext cx="7272507" cy="352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80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使用隨機測試集測試模型</a:t>
            </a:r>
            <a:endParaRPr sz="2800" dirty="0"/>
          </a:p>
        </p:txBody>
      </p:sp>
      <p:grpSp>
        <p:nvGrpSpPr>
          <p:cNvPr id="1545" name="Google Shape;1545;p43"/>
          <p:cNvGrpSpPr/>
          <p:nvPr/>
        </p:nvGrpSpPr>
        <p:grpSpPr>
          <a:xfrm>
            <a:off x="5002913" y="778800"/>
            <a:ext cx="449351" cy="134550"/>
            <a:chOff x="826998" y="3699099"/>
            <a:chExt cx="449351" cy="134550"/>
          </a:xfrm>
        </p:grpSpPr>
        <p:sp>
          <p:nvSpPr>
            <p:cNvPr id="1546" name="Google Shape;1546;p4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6" name="Google Shape;1556;p43"/>
          <p:cNvSpPr txBox="1"/>
          <p:nvPr/>
        </p:nvSpPr>
        <p:spPr>
          <a:xfrm>
            <a:off x="5697124" y="2646709"/>
            <a:ext cx="1563327" cy="126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b="1" dirty="0">
                <a:solidFill>
                  <a:srgbClr val="0E4776"/>
                </a:solidFill>
                <a:latin typeface="Mukta"/>
                <a:ea typeface="Mukta"/>
                <a:cs typeface="Mukta"/>
                <a:sym typeface="Mukta"/>
              </a:rPr>
              <a:t>0.88</a:t>
            </a:r>
            <a:br>
              <a:rPr lang="en-US" altLang="zh-TW" sz="3600" b="1" dirty="0">
                <a:solidFill>
                  <a:srgbClr val="0E4776"/>
                </a:solidFill>
                <a:latin typeface="Mukta"/>
                <a:ea typeface="Mukta"/>
                <a:cs typeface="Mukta"/>
                <a:sym typeface="Mukta"/>
              </a:rPr>
            </a:br>
            <a:r>
              <a:rPr lang="en-US" altLang="zh-TW" sz="3600" b="1" dirty="0">
                <a:solidFill>
                  <a:srgbClr val="0E4776"/>
                </a:solidFill>
                <a:latin typeface="Mukta"/>
                <a:ea typeface="Mukta"/>
                <a:cs typeface="Mukta"/>
                <a:sym typeface="Mukta"/>
              </a:rPr>
              <a:t>0.87</a:t>
            </a:r>
            <a:endParaRPr sz="3600" b="1" dirty="0">
              <a:solidFill>
                <a:srgbClr val="0E4776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560" name="Google Shape;1560;p43"/>
          <p:cNvSpPr txBox="1"/>
          <p:nvPr/>
        </p:nvSpPr>
        <p:spPr>
          <a:xfrm>
            <a:off x="5307137" y="2174418"/>
            <a:ext cx="23433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solidFill>
                  <a:schemeClr val="accent1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Mukta"/>
                <a:sym typeface="Mukta"/>
              </a:rPr>
              <a:t>auROC</a:t>
            </a:r>
            <a:endParaRPr sz="2400" b="1" dirty="0">
              <a:solidFill>
                <a:schemeClr val="accent1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Mukta"/>
              <a:sym typeface="Mukta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7D01D6D-9B96-4965-A74B-319724957DD9}"/>
              </a:ext>
            </a:extLst>
          </p:cNvPr>
          <p:cNvGrpSpPr/>
          <p:nvPr/>
        </p:nvGrpSpPr>
        <p:grpSpPr>
          <a:xfrm>
            <a:off x="1445046" y="2174418"/>
            <a:ext cx="3426144" cy="1718809"/>
            <a:chOff x="714944" y="1391509"/>
            <a:chExt cx="3426144" cy="1718809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ADE04070-2770-48C1-B860-EC9F889B116C}"/>
                </a:ext>
              </a:extLst>
            </p:cNvPr>
            <p:cNvGrpSpPr/>
            <p:nvPr/>
          </p:nvGrpSpPr>
          <p:grpSpPr>
            <a:xfrm>
              <a:off x="714944" y="1391509"/>
              <a:ext cx="3426144" cy="1718809"/>
              <a:chOff x="1690456" y="1332566"/>
              <a:chExt cx="3426144" cy="1718809"/>
            </a:xfrm>
          </p:grpSpPr>
          <p:sp>
            <p:nvSpPr>
              <p:cNvPr id="1542" name="Google Shape;1542;p43"/>
              <p:cNvSpPr txBox="1"/>
              <p:nvPr/>
            </p:nvSpPr>
            <p:spPr>
              <a:xfrm>
                <a:off x="3069265" y="2435475"/>
                <a:ext cx="2047335" cy="61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移除結果值</a:t>
                </a:r>
                <a:b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(</a:t>
                </a:r>
                <a:r>
                  <a:rPr lang="zh-TW" altLang="en-US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是否確診</a:t>
                </a:r>
                <a:r>
                  <a:rPr lang="en-US" altLang="zh-TW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)</a:t>
                </a:r>
                <a:endParaRPr dirty="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1550" name="Google Shape;1550;p43"/>
              <p:cNvGrpSpPr/>
              <p:nvPr/>
            </p:nvGrpSpPr>
            <p:grpSpPr>
              <a:xfrm>
                <a:off x="2199843" y="1881712"/>
                <a:ext cx="420025" cy="475595"/>
                <a:chOff x="-35118325" y="3338325"/>
                <a:chExt cx="137075" cy="155200"/>
              </a:xfrm>
            </p:grpSpPr>
            <p:sp>
              <p:nvSpPr>
                <p:cNvPr id="1551" name="Google Shape;1551;p43"/>
                <p:cNvSpPr/>
                <p:nvPr/>
              </p:nvSpPr>
              <p:spPr>
                <a:xfrm>
                  <a:off x="-35085250" y="3338325"/>
                  <a:ext cx="6932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2774" extrusionOk="0">
                      <a:moveTo>
                        <a:pt x="1387" y="1"/>
                      </a:moveTo>
                      <a:cubicBezTo>
                        <a:pt x="631" y="1"/>
                        <a:pt x="1" y="631"/>
                        <a:pt x="1" y="1387"/>
                      </a:cubicBezTo>
                      <a:cubicBezTo>
                        <a:pt x="64" y="2143"/>
                        <a:pt x="631" y="2773"/>
                        <a:pt x="1387" y="2773"/>
                      </a:cubicBezTo>
                      <a:cubicBezTo>
                        <a:pt x="2143" y="2773"/>
                        <a:pt x="2773" y="2143"/>
                        <a:pt x="2773" y="1387"/>
                      </a:cubicBezTo>
                      <a:cubicBezTo>
                        <a:pt x="2773" y="631"/>
                        <a:pt x="2143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43"/>
                <p:cNvSpPr/>
                <p:nvPr/>
              </p:nvSpPr>
              <p:spPr>
                <a:xfrm>
                  <a:off x="-35118325" y="3424175"/>
                  <a:ext cx="137075" cy="6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774" extrusionOk="0">
                      <a:moveTo>
                        <a:pt x="2741" y="1"/>
                      </a:moveTo>
                      <a:cubicBezTo>
                        <a:pt x="1387" y="1"/>
                        <a:pt x="221" y="1040"/>
                        <a:pt x="32" y="2364"/>
                      </a:cubicBezTo>
                      <a:cubicBezTo>
                        <a:pt x="0" y="2553"/>
                        <a:pt x="158" y="2773"/>
                        <a:pt x="347" y="2773"/>
                      </a:cubicBezTo>
                      <a:lnTo>
                        <a:pt x="5104" y="2773"/>
                      </a:lnTo>
                      <a:cubicBezTo>
                        <a:pt x="5325" y="2773"/>
                        <a:pt x="5482" y="2553"/>
                        <a:pt x="5482" y="2364"/>
                      </a:cubicBezTo>
                      <a:cubicBezTo>
                        <a:pt x="5262" y="1040"/>
                        <a:pt x="4127" y="1"/>
                        <a:pt x="274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58" name="Google Shape;1558;p43"/>
              <p:cNvSpPr txBox="1"/>
              <p:nvPr/>
            </p:nvSpPr>
            <p:spPr>
              <a:xfrm>
                <a:off x="2050667" y="1332566"/>
                <a:ext cx="2503200" cy="2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b="1" dirty="0">
                    <a:solidFill>
                      <a:srgbClr val="0E4776"/>
                    </a:solidFill>
                    <a:latin typeface="GenSenRounded JP B" panose="020B0800000000000000" pitchFamily="34" charset="-128"/>
                    <a:ea typeface="GenSenRounded JP B" panose="020B0800000000000000" pitchFamily="34" charset="-128"/>
                    <a:cs typeface="Mukta"/>
                    <a:sym typeface="Mukta"/>
                  </a:rPr>
                  <a:t>資料集</a:t>
                </a:r>
                <a:endParaRPr sz="2400" b="1" dirty="0">
                  <a:solidFill>
                    <a:srgbClr val="0E4776"/>
                  </a:solidFill>
                  <a:latin typeface="GenSenRounded JP B" panose="020B0800000000000000" pitchFamily="34" charset="-128"/>
                  <a:ea typeface="GenSenRounded JP B" panose="020B0800000000000000" pitchFamily="34" charset="-128"/>
                  <a:cs typeface="Mukta"/>
                  <a:sym typeface="Mukta"/>
                </a:endParaRPr>
              </a:p>
            </p:txBody>
          </p:sp>
          <p:sp>
            <p:nvSpPr>
              <p:cNvPr id="1559" name="Google Shape;1559;p43"/>
              <p:cNvSpPr txBox="1"/>
              <p:nvPr/>
            </p:nvSpPr>
            <p:spPr>
              <a:xfrm>
                <a:off x="1690456" y="2435475"/>
                <a:ext cx="1438800" cy="61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10%</a:t>
                </a:r>
                <a:r>
                  <a:rPr lang="zh-TW" altLang="en-US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Random /</a:t>
                </a:r>
                <a:b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lang="en-US" altLang="zh-TW" dirty="0">
                    <a:solidFill>
                      <a:srgbClr val="595959"/>
                    </a:solidFill>
                    <a:latin typeface="Roboto"/>
                    <a:ea typeface="Roboto"/>
                    <a:cs typeface="Roboto"/>
                    <a:sym typeface="Roboto"/>
                  </a:rPr>
                  <a:t>20% Random</a:t>
                </a:r>
                <a:endParaRPr dirty="0">
                  <a:solidFill>
                    <a:srgbClr val="595959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3" name="Google Shape;1551;p43">
              <a:extLst>
                <a:ext uri="{FF2B5EF4-FFF2-40B4-BE49-F238E27FC236}">
                  <a16:creationId xmlns:a16="http://schemas.microsoft.com/office/drawing/2014/main" id="{71BA6827-15EF-4EAA-B121-C1F9A8643513}"/>
                </a:ext>
              </a:extLst>
            </p:cNvPr>
            <p:cNvSpPr/>
            <p:nvPr/>
          </p:nvSpPr>
          <p:spPr>
            <a:xfrm>
              <a:off x="3018658" y="1938507"/>
              <a:ext cx="212426" cy="212516"/>
            </a:xfrm>
            <a:custGeom>
              <a:avLst/>
              <a:gdLst/>
              <a:ahLst/>
              <a:cxnLst/>
              <a:rect l="l" t="t" r="r" b="b"/>
              <a:pathLst>
                <a:path w="2773" h="2774" extrusionOk="0">
                  <a:moveTo>
                    <a:pt x="1387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64" y="2143"/>
                    <a:pt x="631" y="2773"/>
                    <a:pt x="1387" y="2773"/>
                  </a:cubicBezTo>
                  <a:cubicBezTo>
                    <a:pt x="2143" y="2773"/>
                    <a:pt x="2773" y="2143"/>
                    <a:pt x="2773" y="1387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52;p43">
              <a:extLst>
                <a:ext uri="{FF2B5EF4-FFF2-40B4-BE49-F238E27FC236}">
                  <a16:creationId xmlns:a16="http://schemas.microsoft.com/office/drawing/2014/main" id="{D31B079B-004F-4782-B3DB-4A22A64A9B02}"/>
                </a:ext>
              </a:extLst>
            </p:cNvPr>
            <p:cNvSpPr/>
            <p:nvPr/>
          </p:nvSpPr>
          <p:spPr>
            <a:xfrm>
              <a:off x="2917310" y="2201586"/>
              <a:ext cx="420025" cy="212516"/>
            </a:xfrm>
            <a:custGeom>
              <a:avLst/>
              <a:gdLst/>
              <a:ahLst/>
              <a:cxnLst/>
              <a:rect l="l" t="t" r="r" b="b"/>
              <a:pathLst>
                <a:path w="5483" h="2774" extrusionOk="0">
                  <a:moveTo>
                    <a:pt x="2741" y="1"/>
                  </a:moveTo>
                  <a:cubicBezTo>
                    <a:pt x="1387" y="1"/>
                    <a:pt x="221" y="1040"/>
                    <a:pt x="32" y="2364"/>
                  </a:cubicBezTo>
                  <a:cubicBezTo>
                    <a:pt x="0" y="2553"/>
                    <a:pt x="158" y="2773"/>
                    <a:pt x="347" y="2773"/>
                  </a:cubicBezTo>
                  <a:lnTo>
                    <a:pt x="5104" y="2773"/>
                  </a:lnTo>
                  <a:cubicBezTo>
                    <a:pt x="5325" y="2773"/>
                    <a:pt x="5482" y="2553"/>
                    <a:pt x="5482" y="2364"/>
                  </a:cubicBezTo>
                  <a:cubicBezTo>
                    <a:pt x="5262" y="1040"/>
                    <a:pt x="4127" y="1"/>
                    <a:pt x="2741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使用隨機測試集測試模型</a:t>
            </a:r>
            <a:endParaRPr sz="2800" dirty="0"/>
          </a:p>
        </p:txBody>
      </p:sp>
      <p:grpSp>
        <p:nvGrpSpPr>
          <p:cNvPr id="1545" name="Google Shape;1545;p43"/>
          <p:cNvGrpSpPr/>
          <p:nvPr/>
        </p:nvGrpSpPr>
        <p:grpSpPr>
          <a:xfrm>
            <a:off x="5002913" y="778800"/>
            <a:ext cx="449351" cy="134550"/>
            <a:chOff x="826998" y="3699099"/>
            <a:chExt cx="449351" cy="134550"/>
          </a:xfrm>
        </p:grpSpPr>
        <p:sp>
          <p:nvSpPr>
            <p:cNvPr id="1546" name="Google Shape;1546;p4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A800F254-9E8E-4322-AB78-9C0B16ABE5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3049" y="1152150"/>
            <a:ext cx="5080941" cy="3852241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DF7510B2-D896-4A2F-983D-2AE4C0FBEB70}"/>
              </a:ext>
            </a:extLst>
          </p:cNvPr>
          <p:cNvSpPr txBox="1"/>
          <p:nvPr/>
        </p:nvSpPr>
        <p:spPr>
          <a:xfrm>
            <a:off x="960474" y="2186650"/>
            <a:ext cx="2792575" cy="116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Original Test set</a:t>
            </a:r>
            <a:r>
              <a:rPr lang="zh-TW" altLang="en-US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：藍色線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10% Random</a:t>
            </a:r>
            <a:r>
              <a:rPr lang="zh-TW" altLang="en-US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：橘色線</a:t>
            </a:r>
          </a:p>
          <a:p>
            <a:pPr>
              <a:lnSpc>
                <a:spcPct val="150000"/>
              </a:lnSpc>
            </a:pPr>
            <a:r>
              <a:rPr lang="en-US" altLang="zh-TW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20% Random</a:t>
            </a:r>
            <a:r>
              <a:rPr lang="zh-TW" altLang="en-US" sz="16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：綠色線</a:t>
            </a:r>
          </a:p>
        </p:txBody>
      </p:sp>
    </p:spTree>
    <p:extLst>
      <p:ext uri="{BB962C8B-B14F-4D97-AF65-F5344CB8AC3E}">
        <p14:creationId xmlns:p14="http://schemas.microsoft.com/office/powerpoint/2010/main" val="1189692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3"/>
          <p:cNvSpPr txBox="1">
            <a:spLocks noGrp="1"/>
          </p:cNvSpPr>
          <p:nvPr>
            <p:ph type="title"/>
          </p:nvPr>
        </p:nvSpPr>
        <p:spPr>
          <a:xfrm>
            <a:off x="4568076" y="2126035"/>
            <a:ext cx="3389468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2400" spc="300" dirty="0"/>
              <a:t>資料前處理</a:t>
            </a:r>
          </a:p>
        </p:txBody>
      </p:sp>
      <p:sp>
        <p:nvSpPr>
          <p:cNvPr id="975" name="Google Shape;975;p33"/>
          <p:cNvSpPr txBox="1">
            <a:spLocks noGrp="1"/>
          </p:cNvSpPr>
          <p:nvPr>
            <p:ph type="subTitle" idx="1"/>
          </p:nvPr>
        </p:nvSpPr>
        <p:spPr>
          <a:xfrm>
            <a:off x="4568076" y="2858812"/>
            <a:ext cx="4365744" cy="1871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400" dirty="0"/>
              <a:t>Data Preprocessing</a:t>
            </a:r>
          </a:p>
          <a:p>
            <a:pPr>
              <a:lnSpc>
                <a:spcPct val="150000"/>
              </a:lnSpc>
            </a:pPr>
            <a:br>
              <a:rPr lang="en-US" altLang="zh-TW" sz="1600" dirty="0"/>
            </a:br>
            <a:endParaRPr lang="en-US" altLang="zh-TW" sz="1600" dirty="0"/>
          </a:p>
        </p:txBody>
      </p:sp>
      <p:grpSp>
        <p:nvGrpSpPr>
          <p:cNvPr id="976" name="Google Shape;976;p33"/>
          <p:cNvGrpSpPr/>
          <p:nvPr/>
        </p:nvGrpSpPr>
        <p:grpSpPr>
          <a:xfrm>
            <a:off x="4651973" y="3437699"/>
            <a:ext cx="449351" cy="134550"/>
            <a:chOff x="826998" y="3699099"/>
            <a:chExt cx="449351" cy="134550"/>
          </a:xfrm>
        </p:grpSpPr>
        <p:sp>
          <p:nvSpPr>
            <p:cNvPr id="977" name="Google Shape;977;p3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3"/>
          <p:cNvGrpSpPr/>
          <p:nvPr/>
        </p:nvGrpSpPr>
        <p:grpSpPr>
          <a:xfrm>
            <a:off x="2225512" y="1032074"/>
            <a:ext cx="1909765" cy="2715006"/>
            <a:chOff x="2408825" y="3738750"/>
            <a:chExt cx="366150" cy="520525"/>
          </a:xfrm>
        </p:grpSpPr>
        <p:sp>
          <p:nvSpPr>
            <p:cNvPr id="981" name="Google Shape;981;p33"/>
            <p:cNvSpPr/>
            <p:nvPr/>
          </p:nvSpPr>
          <p:spPr>
            <a:xfrm>
              <a:off x="2611725" y="4236675"/>
              <a:ext cx="106550" cy="17100"/>
            </a:xfrm>
            <a:custGeom>
              <a:avLst/>
              <a:gdLst/>
              <a:ahLst/>
              <a:cxnLst/>
              <a:rect l="l" t="t" r="r" b="b"/>
              <a:pathLst>
                <a:path w="4262" h="684" extrusionOk="0">
                  <a:moveTo>
                    <a:pt x="343" y="0"/>
                  </a:moveTo>
                  <a:cubicBezTo>
                    <a:pt x="157" y="0"/>
                    <a:pt x="0" y="157"/>
                    <a:pt x="0" y="343"/>
                  </a:cubicBezTo>
                  <a:cubicBezTo>
                    <a:pt x="0" y="530"/>
                    <a:pt x="157" y="683"/>
                    <a:pt x="343" y="683"/>
                  </a:cubicBezTo>
                  <a:lnTo>
                    <a:pt x="3918" y="683"/>
                  </a:lnTo>
                  <a:cubicBezTo>
                    <a:pt x="4104" y="683"/>
                    <a:pt x="4261" y="530"/>
                    <a:pt x="4261" y="343"/>
                  </a:cubicBezTo>
                  <a:cubicBezTo>
                    <a:pt x="4261" y="157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33"/>
            <p:cNvGrpSpPr/>
            <p:nvPr/>
          </p:nvGrpSpPr>
          <p:grpSpPr>
            <a:xfrm>
              <a:off x="2612450" y="3738750"/>
              <a:ext cx="104975" cy="511550"/>
              <a:chOff x="2612450" y="3738750"/>
              <a:chExt cx="104975" cy="511550"/>
            </a:xfrm>
          </p:grpSpPr>
          <p:sp>
            <p:nvSpPr>
              <p:cNvPr id="983" name="Google Shape;983;p33"/>
              <p:cNvSpPr/>
              <p:nvPr/>
            </p:nvSpPr>
            <p:spPr>
              <a:xfrm>
                <a:off x="2663400" y="3738750"/>
                <a:ext cx="310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277" extrusionOk="0">
                    <a:moveTo>
                      <a:pt x="0" y="0"/>
                    </a:moveTo>
                    <a:lnTo>
                      <a:pt x="0" y="4276"/>
                    </a:lnTo>
                    <a:lnTo>
                      <a:pt x="123" y="427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89B8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2630750" y="3849550"/>
                <a:ext cx="684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2393" extrusionOk="0">
                    <a:moveTo>
                      <a:pt x="1198" y="1"/>
                    </a:moveTo>
                    <a:cubicBezTo>
                      <a:pt x="903" y="31"/>
                      <a:pt x="623" y="172"/>
                      <a:pt x="403" y="389"/>
                    </a:cubicBezTo>
                    <a:cubicBezTo>
                      <a:pt x="142" y="639"/>
                      <a:pt x="0" y="978"/>
                      <a:pt x="0" y="1352"/>
                    </a:cubicBezTo>
                    <a:lnTo>
                      <a:pt x="0" y="12377"/>
                    </a:lnTo>
                    <a:lnTo>
                      <a:pt x="2735" y="12392"/>
                    </a:lnTo>
                    <a:lnTo>
                      <a:pt x="2735" y="1352"/>
                    </a:lnTo>
                    <a:cubicBezTo>
                      <a:pt x="2735" y="870"/>
                      <a:pt x="2489" y="437"/>
                      <a:pt x="2082" y="187"/>
                    </a:cubicBezTo>
                    <a:cubicBezTo>
                      <a:pt x="1914" y="79"/>
                      <a:pt x="1728" y="16"/>
                      <a:pt x="1541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2650600" y="3898150"/>
                <a:ext cx="28400" cy="3471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3885" extrusionOk="0">
                    <a:moveTo>
                      <a:pt x="1" y="1"/>
                    </a:moveTo>
                    <a:lnTo>
                      <a:pt x="1" y="13884"/>
                    </a:lnTo>
                    <a:lnTo>
                      <a:pt x="1135" y="13884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2618700" y="4240575"/>
                <a:ext cx="925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89" extrusionOk="0">
                    <a:moveTo>
                      <a:pt x="1" y="1"/>
                    </a:moveTo>
                    <a:lnTo>
                      <a:pt x="1" y="389"/>
                    </a:lnTo>
                    <a:lnTo>
                      <a:pt x="3702" y="389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2637750" y="3856175"/>
                <a:ext cx="54400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5938" extrusionOk="0">
                    <a:moveTo>
                      <a:pt x="1090" y="1"/>
                    </a:moveTo>
                    <a:cubicBezTo>
                      <a:pt x="481" y="1"/>
                      <a:pt x="0" y="497"/>
                      <a:pt x="0" y="1087"/>
                    </a:cubicBezTo>
                    <a:lnTo>
                      <a:pt x="0" y="5937"/>
                    </a:lnTo>
                    <a:lnTo>
                      <a:pt x="2175" y="5922"/>
                    </a:lnTo>
                    <a:lnTo>
                      <a:pt x="2175" y="1087"/>
                    </a:lnTo>
                    <a:cubicBezTo>
                      <a:pt x="2175" y="497"/>
                      <a:pt x="1694" y="1"/>
                      <a:pt x="1090" y="1"/>
                    </a:cubicBezTo>
                    <a:close/>
                  </a:path>
                </a:pathLst>
              </a:custGeom>
              <a:solidFill>
                <a:srgbClr val="F6A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2612450" y="4157000"/>
                <a:ext cx="1049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311" extrusionOk="0">
                    <a:moveTo>
                      <a:pt x="158" y="1"/>
                    </a:moveTo>
                    <a:cubicBezTo>
                      <a:pt x="79" y="1"/>
                      <a:pt x="1" y="60"/>
                      <a:pt x="1" y="154"/>
                    </a:cubicBezTo>
                    <a:cubicBezTo>
                      <a:pt x="1" y="247"/>
                      <a:pt x="79" y="310"/>
                      <a:pt x="158" y="310"/>
                    </a:cubicBezTo>
                    <a:lnTo>
                      <a:pt x="4027" y="310"/>
                    </a:lnTo>
                    <a:cubicBezTo>
                      <a:pt x="4120" y="310"/>
                      <a:pt x="4198" y="247"/>
                      <a:pt x="4198" y="154"/>
                    </a:cubicBezTo>
                    <a:cubicBezTo>
                      <a:pt x="4198" y="60"/>
                      <a:pt x="4120" y="1"/>
                      <a:pt x="402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2650600" y="4164750"/>
                <a:ext cx="2877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150" y="452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2650975" y="4232750"/>
                <a:ext cx="2802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58" extrusionOk="0">
                    <a:moveTo>
                      <a:pt x="1" y="1"/>
                    </a:moveTo>
                    <a:lnTo>
                      <a:pt x="1" y="157"/>
                    </a:lnTo>
                    <a:lnTo>
                      <a:pt x="1120" y="157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2650600" y="4164750"/>
                <a:ext cx="89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99" extrusionOk="0">
                    <a:moveTo>
                      <a:pt x="1" y="0"/>
                    </a:moveTo>
                    <a:lnTo>
                      <a:pt x="1" y="2799"/>
                    </a:lnTo>
                    <a:lnTo>
                      <a:pt x="355" y="2799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2659100" y="3842575"/>
                <a:ext cx="113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0" extrusionOk="0">
                    <a:moveTo>
                      <a:pt x="79" y="0"/>
                    </a:moveTo>
                    <a:cubicBezTo>
                      <a:pt x="34" y="0"/>
                      <a:pt x="0" y="45"/>
                      <a:pt x="0" y="78"/>
                    </a:cubicBezTo>
                    <a:lnTo>
                      <a:pt x="0" y="202"/>
                    </a:lnTo>
                    <a:cubicBezTo>
                      <a:pt x="0" y="250"/>
                      <a:pt x="34" y="280"/>
                      <a:pt x="79" y="280"/>
                    </a:cubicBezTo>
                    <a:lnTo>
                      <a:pt x="389" y="280"/>
                    </a:lnTo>
                    <a:cubicBezTo>
                      <a:pt x="422" y="280"/>
                      <a:pt x="452" y="250"/>
                      <a:pt x="452" y="202"/>
                    </a:cubicBezTo>
                    <a:lnTo>
                      <a:pt x="452" y="78"/>
                    </a:lnTo>
                    <a:cubicBezTo>
                      <a:pt x="452" y="45"/>
                      <a:pt x="422" y="0"/>
                      <a:pt x="389" y="0"/>
                    </a:cubicBezTo>
                    <a:close/>
                  </a:path>
                </a:pathLst>
              </a:custGeom>
              <a:solidFill>
                <a:srgbClr val="6095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2630750" y="4004225"/>
                <a:ext cx="68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422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2735" y="422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2639325" y="412585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2639325" y="4113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2639325" y="4101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2639325" y="40893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2639325" y="40773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2639325" y="4065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2639325" y="4052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2639325" y="4040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2639325" y="4028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2639325" y="40162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2639325" y="4004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2639325" y="3992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2639325" y="3979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2639325" y="3967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2639325" y="3955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2639325" y="394320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2639325" y="3931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2639325" y="39191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2639325" y="39066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2639325" y="3894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2639325" y="388257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33"/>
            <p:cNvSpPr/>
            <p:nvPr/>
          </p:nvSpPr>
          <p:spPr>
            <a:xfrm>
              <a:off x="2466375" y="4064100"/>
              <a:ext cx="121300" cy="190875"/>
            </a:xfrm>
            <a:custGeom>
              <a:avLst/>
              <a:gdLst/>
              <a:ahLst/>
              <a:cxnLst/>
              <a:rect l="l" t="t" r="r" b="b"/>
              <a:pathLst>
                <a:path w="4852" h="7635" extrusionOk="0">
                  <a:moveTo>
                    <a:pt x="654" y="1"/>
                  </a:moveTo>
                  <a:lnTo>
                    <a:pt x="654" y="325"/>
                  </a:lnTo>
                  <a:cubicBezTo>
                    <a:pt x="654" y="560"/>
                    <a:pt x="527" y="762"/>
                    <a:pt x="340" y="885"/>
                  </a:cubicBezTo>
                  <a:cubicBezTo>
                    <a:pt x="247" y="948"/>
                    <a:pt x="1" y="1165"/>
                    <a:pt x="1" y="1463"/>
                  </a:cubicBezTo>
                  <a:lnTo>
                    <a:pt x="1" y="6638"/>
                  </a:lnTo>
                  <a:cubicBezTo>
                    <a:pt x="1" y="7183"/>
                    <a:pt x="434" y="7635"/>
                    <a:pt x="993" y="7635"/>
                  </a:cubicBezTo>
                  <a:lnTo>
                    <a:pt x="3870" y="7635"/>
                  </a:lnTo>
                  <a:cubicBezTo>
                    <a:pt x="4415" y="7635"/>
                    <a:pt x="4851" y="7183"/>
                    <a:pt x="4851" y="6638"/>
                  </a:cubicBezTo>
                  <a:lnTo>
                    <a:pt x="4851" y="1463"/>
                  </a:lnTo>
                  <a:cubicBezTo>
                    <a:pt x="4851" y="1135"/>
                    <a:pt x="4710" y="963"/>
                    <a:pt x="4553" y="903"/>
                  </a:cubicBezTo>
                  <a:cubicBezTo>
                    <a:pt x="4336" y="792"/>
                    <a:pt x="4198" y="575"/>
                    <a:pt x="4198" y="325"/>
                  </a:cubicBezTo>
                  <a:lnTo>
                    <a:pt x="41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2466375" y="4113825"/>
              <a:ext cx="121300" cy="141150"/>
            </a:xfrm>
            <a:custGeom>
              <a:avLst/>
              <a:gdLst/>
              <a:ahLst/>
              <a:cxnLst/>
              <a:rect l="l" t="t" r="r" b="b"/>
              <a:pathLst>
                <a:path w="4852" h="5646" extrusionOk="0">
                  <a:moveTo>
                    <a:pt x="1" y="0"/>
                  </a:moveTo>
                  <a:lnTo>
                    <a:pt x="1" y="4649"/>
                  </a:lnTo>
                  <a:cubicBezTo>
                    <a:pt x="1" y="5194"/>
                    <a:pt x="434" y="5646"/>
                    <a:pt x="993" y="5646"/>
                  </a:cubicBezTo>
                  <a:lnTo>
                    <a:pt x="3870" y="5646"/>
                  </a:lnTo>
                  <a:cubicBezTo>
                    <a:pt x="4415" y="5646"/>
                    <a:pt x="4851" y="5194"/>
                    <a:pt x="4851" y="4649"/>
                  </a:cubicBezTo>
                  <a:lnTo>
                    <a:pt x="4851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2474500" y="4089750"/>
              <a:ext cx="10575" cy="13275"/>
            </a:xfrm>
            <a:custGeom>
              <a:avLst/>
              <a:gdLst/>
              <a:ahLst/>
              <a:cxnLst/>
              <a:rect l="l" t="t" r="r" b="b"/>
              <a:pathLst>
                <a:path w="423" h="531" extrusionOk="0">
                  <a:moveTo>
                    <a:pt x="422" y="1"/>
                  </a:moveTo>
                  <a:lnTo>
                    <a:pt x="422" y="1"/>
                  </a:lnTo>
                  <a:cubicBezTo>
                    <a:pt x="30" y="109"/>
                    <a:pt x="0" y="530"/>
                    <a:pt x="0" y="530"/>
                  </a:cubicBezTo>
                  <a:lnTo>
                    <a:pt x="422" y="1"/>
                  </a:ln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2539425" y="4064100"/>
              <a:ext cx="48250" cy="49750"/>
            </a:xfrm>
            <a:custGeom>
              <a:avLst/>
              <a:gdLst/>
              <a:ahLst/>
              <a:cxnLst/>
              <a:rect l="l" t="t" r="r" b="b"/>
              <a:pathLst>
                <a:path w="1930" h="1990" extrusionOk="0">
                  <a:moveTo>
                    <a:pt x="15" y="1"/>
                  </a:moveTo>
                  <a:lnTo>
                    <a:pt x="0" y="1989"/>
                  </a:lnTo>
                  <a:lnTo>
                    <a:pt x="1929" y="1989"/>
                  </a:lnTo>
                  <a:lnTo>
                    <a:pt x="1929" y="1463"/>
                  </a:lnTo>
                  <a:cubicBezTo>
                    <a:pt x="1929" y="1135"/>
                    <a:pt x="1788" y="963"/>
                    <a:pt x="1631" y="903"/>
                  </a:cubicBezTo>
                  <a:cubicBezTo>
                    <a:pt x="1414" y="792"/>
                    <a:pt x="1276" y="575"/>
                    <a:pt x="1276" y="325"/>
                  </a:cubicBezTo>
                  <a:lnTo>
                    <a:pt x="1276" y="1"/>
                  </a:lnTo>
                  <a:close/>
                </a:path>
              </a:pathLst>
            </a:custGeom>
            <a:solidFill>
              <a:srgbClr val="E0E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2537825" y="4113825"/>
              <a:ext cx="49850" cy="141150"/>
            </a:xfrm>
            <a:custGeom>
              <a:avLst/>
              <a:gdLst/>
              <a:ahLst/>
              <a:cxnLst/>
              <a:rect l="l" t="t" r="r" b="b"/>
              <a:pathLst>
                <a:path w="1994" h="5646" extrusionOk="0">
                  <a:moveTo>
                    <a:pt x="64" y="0"/>
                  </a:moveTo>
                  <a:lnTo>
                    <a:pt x="1" y="5646"/>
                  </a:lnTo>
                  <a:lnTo>
                    <a:pt x="1012" y="5646"/>
                  </a:lnTo>
                  <a:cubicBezTo>
                    <a:pt x="1557" y="5646"/>
                    <a:pt x="1993" y="5194"/>
                    <a:pt x="1993" y="4649"/>
                  </a:cubicBezTo>
                  <a:lnTo>
                    <a:pt x="1993" y="0"/>
                  </a:lnTo>
                  <a:close/>
                </a:path>
              </a:pathLst>
            </a:custGeom>
            <a:solidFill>
              <a:srgbClr val="E9A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2465925" y="4137975"/>
              <a:ext cx="121750" cy="73800"/>
            </a:xfrm>
            <a:custGeom>
              <a:avLst/>
              <a:gdLst/>
              <a:ahLst/>
              <a:cxnLst/>
              <a:rect l="l" t="t" r="r" b="b"/>
              <a:pathLst>
                <a:path w="4870" h="2952" extrusionOk="0">
                  <a:moveTo>
                    <a:pt x="0" y="1"/>
                  </a:moveTo>
                  <a:lnTo>
                    <a:pt x="0" y="2952"/>
                  </a:lnTo>
                  <a:lnTo>
                    <a:pt x="4869" y="2952"/>
                  </a:lnTo>
                  <a:lnTo>
                    <a:pt x="4869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2477575" y="4164750"/>
              <a:ext cx="12150" cy="14400"/>
            </a:xfrm>
            <a:custGeom>
              <a:avLst/>
              <a:gdLst/>
              <a:ahLst/>
              <a:cxnLst/>
              <a:rect l="l" t="t" r="r" b="b"/>
              <a:pathLst>
                <a:path w="486" h="576" extrusionOk="0">
                  <a:moveTo>
                    <a:pt x="1" y="0"/>
                  </a:moveTo>
                  <a:lnTo>
                    <a:pt x="187" y="575"/>
                  </a:lnTo>
                  <a:lnTo>
                    <a:pt x="265" y="575"/>
                  </a:lnTo>
                  <a:lnTo>
                    <a:pt x="486" y="0"/>
                  </a:lnTo>
                  <a:lnTo>
                    <a:pt x="407" y="0"/>
                  </a:lnTo>
                  <a:lnTo>
                    <a:pt x="299" y="280"/>
                  </a:lnTo>
                  <a:cubicBezTo>
                    <a:pt x="280" y="359"/>
                    <a:pt x="251" y="437"/>
                    <a:pt x="236" y="497"/>
                  </a:cubicBezTo>
                  <a:cubicBezTo>
                    <a:pt x="221" y="422"/>
                    <a:pt x="206" y="359"/>
                    <a:pt x="172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2488875" y="4164750"/>
              <a:ext cx="12050" cy="14400"/>
            </a:xfrm>
            <a:custGeom>
              <a:avLst/>
              <a:gdLst/>
              <a:ahLst/>
              <a:cxnLst/>
              <a:rect l="l" t="t" r="r" b="b"/>
              <a:pathLst>
                <a:path w="482" h="576" extrusionOk="0">
                  <a:moveTo>
                    <a:pt x="235" y="64"/>
                  </a:moveTo>
                  <a:cubicBezTo>
                    <a:pt x="250" y="94"/>
                    <a:pt x="250" y="124"/>
                    <a:pt x="265" y="172"/>
                  </a:cubicBezTo>
                  <a:lnTo>
                    <a:pt x="328" y="329"/>
                  </a:lnTo>
                  <a:lnTo>
                    <a:pt x="157" y="329"/>
                  </a:lnTo>
                  <a:lnTo>
                    <a:pt x="202" y="172"/>
                  </a:lnTo>
                  <a:cubicBezTo>
                    <a:pt x="220" y="124"/>
                    <a:pt x="220" y="94"/>
                    <a:pt x="235" y="64"/>
                  </a:cubicBezTo>
                  <a:close/>
                  <a:moveTo>
                    <a:pt x="187" y="0"/>
                  </a:moveTo>
                  <a:lnTo>
                    <a:pt x="0" y="575"/>
                  </a:lnTo>
                  <a:lnTo>
                    <a:pt x="78" y="575"/>
                  </a:lnTo>
                  <a:lnTo>
                    <a:pt x="142" y="389"/>
                  </a:lnTo>
                  <a:lnTo>
                    <a:pt x="343" y="389"/>
                  </a:lnTo>
                  <a:lnTo>
                    <a:pt x="407" y="575"/>
                  </a:lnTo>
                  <a:lnTo>
                    <a:pt x="481" y="57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2501725" y="4164375"/>
              <a:ext cx="10850" cy="14775"/>
            </a:xfrm>
            <a:custGeom>
              <a:avLst/>
              <a:gdLst/>
              <a:ahLst/>
              <a:cxnLst/>
              <a:rect l="l" t="t" r="r" b="b"/>
              <a:pathLst>
                <a:path w="434" h="591" extrusionOk="0">
                  <a:moveTo>
                    <a:pt x="311" y="1"/>
                  </a:moveTo>
                  <a:cubicBezTo>
                    <a:pt x="124" y="1"/>
                    <a:pt x="1" y="124"/>
                    <a:pt x="1" y="310"/>
                  </a:cubicBezTo>
                  <a:cubicBezTo>
                    <a:pt x="1" y="497"/>
                    <a:pt x="124" y="590"/>
                    <a:pt x="296" y="590"/>
                  </a:cubicBezTo>
                  <a:cubicBezTo>
                    <a:pt x="359" y="590"/>
                    <a:pt x="419" y="575"/>
                    <a:pt x="434" y="575"/>
                  </a:cubicBezTo>
                  <a:lnTo>
                    <a:pt x="419" y="512"/>
                  </a:lnTo>
                  <a:cubicBezTo>
                    <a:pt x="389" y="530"/>
                    <a:pt x="341" y="530"/>
                    <a:pt x="311" y="530"/>
                  </a:cubicBezTo>
                  <a:cubicBezTo>
                    <a:pt x="154" y="530"/>
                    <a:pt x="79" y="437"/>
                    <a:pt x="79" y="295"/>
                  </a:cubicBezTo>
                  <a:cubicBezTo>
                    <a:pt x="79" y="157"/>
                    <a:pt x="173" y="64"/>
                    <a:pt x="311" y="64"/>
                  </a:cubicBezTo>
                  <a:cubicBezTo>
                    <a:pt x="359" y="64"/>
                    <a:pt x="389" y="79"/>
                    <a:pt x="419" y="94"/>
                  </a:cubicBezTo>
                  <a:lnTo>
                    <a:pt x="434" y="30"/>
                  </a:lnTo>
                  <a:cubicBezTo>
                    <a:pt x="419" y="15"/>
                    <a:pt x="374" y="1"/>
                    <a:pt x="311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2513775" y="4164375"/>
              <a:ext cx="10925" cy="14775"/>
            </a:xfrm>
            <a:custGeom>
              <a:avLst/>
              <a:gdLst/>
              <a:ahLst/>
              <a:cxnLst/>
              <a:rect l="l" t="t" r="r" b="b"/>
              <a:pathLst>
                <a:path w="437" h="591" extrusionOk="0">
                  <a:moveTo>
                    <a:pt x="295" y="1"/>
                  </a:moveTo>
                  <a:cubicBezTo>
                    <a:pt x="123" y="1"/>
                    <a:pt x="0" y="124"/>
                    <a:pt x="0" y="310"/>
                  </a:cubicBezTo>
                  <a:cubicBezTo>
                    <a:pt x="0" y="497"/>
                    <a:pt x="123" y="590"/>
                    <a:pt x="280" y="590"/>
                  </a:cubicBezTo>
                  <a:cubicBezTo>
                    <a:pt x="358" y="590"/>
                    <a:pt x="403" y="575"/>
                    <a:pt x="437" y="575"/>
                  </a:cubicBezTo>
                  <a:lnTo>
                    <a:pt x="418" y="512"/>
                  </a:lnTo>
                  <a:cubicBezTo>
                    <a:pt x="388" y="530"/>
                    <a:pt x="344" y="530"/>
                    <a:pt x="295" y="530"/>
                  </a:cubicBezTo>
                  <a:cubicBezTo>
                    <a:pt x="157" y="530"/>
                    <a:pt x="79" y="437"/>
                    <a:pt x="79" y="295"/>
                  </a:cubicBezTo>
                  <a:cubicBezTo>
                    <a:pt x="79" y="157"/>
                    <a:pt x="172" y="64"/>
                    <a:pt x="295" y="64"/>
                  </a:cubicBezTo>
                  <a:cubicBezTo>
                    <a:pt x="358" y="64"/>
                    <a:pt x="388" y="79"/>
                    <a:pt x="418" y="94"/>
                  </a:cubicBezTo>
                  <a:lnTo>
                    <a:pt x="437" y="30"/>
                  </a:lnTo>
                  <a:cubicBezTo>
                    <a:pt x="418" y="15"/>
                    <a:pt x="373" y="1"/>
                    <a:pt x="295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2527025" y="4164750"/>
              <a:ext cx="1875" cy="14400"/>
            </a:xfrm>
            <a:custGeom>
              <a:avLst/>
              <a:gdLst/>
              <a:ahLst/>
              <a:cxnLst/>
              <a:rect l="l" t="t" r="r" b="b"/>
              <a:pathLst>
                <a:path w="7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75" y="57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2532050" y="4164750"/>
              <a:ext cx="10850" cy="14400"/>
            </a:xfrm>
            <a:custGeom>
              <a:avLst/>
              <a:gdLst/>
              <a:ahLst/>
              <a:cxnLst/>
              <a:rect l="l" t="t" r="r" b="b"/>
              <a:pathLst>
                <a:path w="434" h="576" extrusionOk="0">
                  <a:moveTo>
                    <a:pt x="1" y="0"/>
                  </a:moveTo>
                  <a:lnTo>
                    <a:pt x="1" y="575"/>
                  </a:lnTo>
                  <a:lnTo>
                    <a:pt x="79" y="575"/>
                  </a:lnTo>
                  <a:lnTo>
                    <a:pt x="79" y="329"/>
                  </a:lnTo>
                  <a:cubicBezTo>
                    <a:pt x="79" y="236"/>
                    <a:pt x="79" y="157"/>
                    <a:pt x="60" y="94"/>
                  </a:cubicBezTo>
                  <a:lnTo>
                    <a:pt x="79" y="94"/>
                  </a:lnTo>
                  <a:cubicBezTo>
                    <a:pt x="94" y="157"/>
                    <a:pt x="139" y="217"/>
                    <a:pt x="172" y="280"/>
                  </a:cubicBezTo>
                  <a:lnTo>
                    <a:pt x="359" y="575"/>
                  </a:lnTo>
                  <a:lnTo>
                    <a:pt x="433" y="575"/>
                  </a:lnTo>
                  <a:lnTo>
                    <a:pt x="433" y="0"/>
                  </a:lnTo>
                  <a:lnTo>
                    <a:pt x="374" y="0"/>
                  </a:lnTo>
                  <a:lnTo>
                    <a:pt x="374" y="236"/>
                  </a:lnTo>
                  <a:lnTo>
                    <a:pt x="374" y="467"/>
                  </a:lnTo>
                  <a:lnTo>
                    <a:pt x="374" y="482"/>
                  </a:lnTo>
                  <a:cubicBezTo>
                    <a:pt x="340" y="422"/>
                    <a:pt x="310" y="359"/>
                    <a:pt x="266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2546050" y="4164750"/>
              <a:ext cx="8125" cy="14400"/>
            </a:xfrm>
            <a:custGeom>
              <a:avLst/>
              <a:gdLst/>
              <a:ahLst/>
              <a:cxnLst/>
              <a:rect l="l" t="t" r="r" b="b"/>
              <a:pathLst>
                <a:path w="32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325" y="575"/>
                  </a:lnTo>
                  <a:lnTo>
                    <a:pt x="325" y="515"/>
                  </a:lnTo>
                  <a:lnTo>
                    <a:pt x="79" y="515"/>
                  </a:lnTo>
                  <a:lnTo>
                    <a:pt x="79" y="295"/>
                  </a:lnTo>
                  <a:lnTo>
                    <a:pt x="310" y="295"/>
                  </a:lnTo>
                  <a:lnTo>
                    <a:pt x="310" y="236"/>
                  </a:lnTo>
                  <a:lnTo>
                    <a:pt x="79" y="236"/>
                  </a:lnTo>
                  <a:lnTo>
                    <a:pt x="79" y="64"/>
                  </a:lnTo>
                  <a:lnTo>
                    <a:pt x="310" y="6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2511800" y="4188075"/>
              <a:ext cx="2750" cy="8600"/>
            </a:xfrm>
            <a:custGeom>
              <a:avLst/>
              <a:gdLst/>
              <a:ahLst/>
              <a:cxnLst/>
              <a:rect l="l" t="t" r="r" b="b"/>
              <a:pathLst>
                <a:path w="110" h="344" extrusionOk="0">
                  <a:moveTo>
                    <a:pt x="64" y="0"/>
                  </a:moveTo>
                  <a:lnTo>
                    <a:pt x="1" y="49"/>
                  </a:lnTo>
                  <a:lnTo>
                    <a:pt x="1" y="79"/>
                  </a:lnTo>
                  <a:lnTo>
                    <a:pt x="64" y="49"/>
                  </a:lnTo>
                  <a:lnTo>
                    <a:pt x="64" y="344"/>
                  </a:lnTo>
                  <a:lnTo>
                    <a:pt x="109" y="34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2517675" y="4188075"/>
              <a:ext cx="5450" cy="8600"/>
            </a:xfrm>
            <a:custGeom>
              <a:avLst/>
              <a:gdLst/>
              <a:ahLst/>
              <a:cxnLst/>
              <a:rect l="l" t="t" r="r" b="b"/>
              <a:pathLst>
                <a:path w="218" h="344" extrusionOk="0">
                  <a:moveTo>
                    <a:pt x="109" y="30"/>
                  </a:moveTo>
                  <a:cubicBezTo>
                    <a:pt x="154" y="30"/>
                    <a:pt x="169" y="94"/>
                    <a:pt x="169" y="172"/>
                  </a:cubicBezTo>
                  <a:cubicBezTo>
                    <a:pt x="169" y="265"/>
                    <a:pt x="154" y="310"/>
                    <a:pt x="109" y="310"/>
                  </a:cubicBezTo>
                  <a:cubicBezTo>
                    <a:pt x="61" y="310"/>
                    <a:pt x="31" y="265"/>
                    <a:pt x="31" y="172"/>
                  </a:cubicBezTo>
                  <a:cubicBezTo>
                    <a:pt x="31" y="79"/>
                    <a:pt x="61" y="30"/>
                    <a:pt x="109" y="30"/>
                  </a:cubicBezTo>
                  <a:close/>
                  <a:moveTo>
                    <a:pt x="109" y="0"/>
                  </a:moveTo>
                  <a:cubicBezTo>
                    <a:pt x="46" y="0"/>
                    <a:pt x="1" y="64"/>
                    <a:pt x="1" y="172"/>
                  </a:cubicBezTo>
                  <a:cubicBezTo>
                    <a:pt x="1" y="280"/>
                    <a:pt x="31" y="344"/>
                    <a:pt x="109" y="344"/>
                  </a:cubicBezTo>
                  <a:cubicBezTo>
                    <a:pt x="169" y="344"/>
                    <a:pt x="217" y="280"/>
                    <a:pt x="217" y="172"/>
                  </a:cubicBezTo>
                  <a:cubicBezTo>
                    <a:pt x="217" y="64"/>
                    <a:pt x="188" y="0"/>
                    <a:pt x="109" y="0"/>
                  </a:cubicBez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2527400" y="4190400"/>
              <a:ext cx="8975" cy="6275"/>
            </a:xfrm>
            <a:custGeom>
              <a:avLst/>
              <a:gdLst/>
              <a:ahLst/>
              <a:cxnLst/>
              <a:rect l="l" t="t" r="r" b="b"/>
              <a:pathLst>
                <a:path w="359" h="251" extrusionOk="0">
                  <a:moveTo>
                    <a:pt x="0" y="1"/>
                  </a:moveTo>
                  <a:lnTo>
                    <a:pt x="0" y="64"/>
                  </a:lnTo>
                  <a:lnTo>
                    <a:pt x="0" y="251"/>
                  </a:lnTo>
                  <a:lnTo>
                    <a:pt x="45" y="251"/>
                  </a:lnTo>
                  <a:lnTo>
                    <a:pt x="45" y="94"/>
                  </a:lnTo>
                  <a:lnTo>
                    <a:pt x="45" y="79"/>
                  </a:lnTo>
                  <a:cubicBezTo>
                    <a:pt x="45" y="49"/>
                    <a:pt x="78" y="30"/>
                    <a:pt x="108" y="30"/>
                  </a:cubicBezTo>
                  <a:cubicBezTo>
                    <a:pt x="138" y="30"/>
                    <a:pt x="153" y="64"/>
                    <a:pt x="153" y="94"/>
                  </a:cubicBezTo>
                  <a:lnTo>
                    <a:pt x="153" y="251"/>
                  </a:lnTo>
                  <a:lnTo>
                    <a:pt x="202" y="251"/>
                  </a:lnTo>
                  <a:lnTo>
                    <a:pt x="202" y="94"/>
                  </a:lnTo>
                  <a:lnTo>
                    <a:pt x="202" y="79"/>
                  </a:lnTo>
                  <a:cubicBezTo>
                    <a:pt x="202" y="49"/>
                    <a:pt x="231" y="30"/>
                    <a:pt x="246" y="30"/>
                  </a:cubicBezTo>
                  <a:cubicBezTo>
                    <a:pt x="295" y="30"/>
                    <a:pt x="310" y="64"/>
                    <a:pt x="310" y="109"/>
                  </a:cubicBezTo>
                  <a:lnTo>
                    <a:pt x="310" y="251"/>
                  </a:lnTo>
                  <a:lnTo>
                    <a:pt x="358" y="251"/>
                  </a:lnTo>
                  <a:lnTo>
                    <a:pt x="358" y="109"/>
                  </a:lnTo>
                  <a:cubicBezTo>
                    <a:pt x="358" y="15"/>
                    <a:pt x="310" y="1"/>
                    <a:pt x="265" y="1"/>
                  </a:cubicBezTo>
                  <a:cubicBezTo>
                    <a:pt x="246" y="1"/>
                    <a:pt x="231" y="1"/>
                    <a:pt x="216" y="15"/>
                  </a:cubicBezTo>
                  <a:cubicBezTo>
                    <a:pt x="202" y="15"/>
                    <a:pt x="202" y="30"/>
                    <a:pt x="187" y="49"/>
                  </a:cubicBezTo>
                  <a:cubicBezTo>
                    <a:pt x="172" y="15"/>
                    <a:pt x="153" y="1"/>
                    <a:pt x="123" y="1"/>
                  </a:cubicBezTo>
                  <a:cubicBezTo>
                    <a:pt x="78" y="1"/>
                    <a:pt x="45" y="15"/>
                    <a:pt x="30" y="49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2538200" y="4187325"/>
              <a:ext cx="875" cy="9350"/>
            </a:xfrm>
            <a:custGeom>
              <a:avLst/>
              <a:gdLst/>
              <a:ahLst/>
              <a:cxnLst/>
              <a:rect l="l" t="t" r="r" b="b"/>
              <a:pathLst>
                <a:path w="35" h="374" extrusionOk="0">
                  <a:moveTo>
                    <a:pt x="1" y="0"/>
                  </a:moveTo>
                  <a:lnTo>
                    <a:pt x="1" y="374"/>
                  </a:lnTo>
                  <a:lnTo>
                    <a:pt x="34" y="37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467125" y="4040025"/>
              <a:ext cx="119700" cy="31100"/>
            </a:xfrm>
            <a:custGeom>
              <a:avLst/>
              <a:gdLst/>
              <a:ahLst/>
              <a:cxnLst/>
              <a:rect l="l" t="t" r="r" b="b"/>
              <a:pathLst>
                <a:path w="4788" h="1244" extrusionOk="0">
                  <a:moveTo>
                    <a:pt x="482" y="1"/>
                  </a:moveTo>
                  <a:cubicBezTo>
                    <a:pt x="217" y="1"/>
                    <a:pt x="1" y="217"/>
                    <a:pt x="1" y="482"/>
                  </a:cubicBezTo>
                  <a:lnTo>
                    <a:pt x="1" y="762"/>
                  </a:lnTo>
                  <a:cubicBezTo>
                    <a:pt x="1" y="1027"/>
                    <a:pt x="217" y="1243"/>
                    <a:pt x="482" y="1243"/>
                  </a:cubicBezTo>
                  <a:lnTo>
                    <a:pt x="4306" y="1243"/>
                  </a:lnTo>
                  <a:cubicBezTo>
                    <a:pt x="4571" y="1243"/>
                    <a:pt x="4788" y="1027"/>
                    <a:pt x="4788" y="762"/>
                  </a:cubicBezTo>
                  <a:lnTo>
                    <a:pt x="4788" y="482"/>
                  </a:lnTo>
                  <a:cubicBezTo>
                    <a:pt x="4788" y="217"/>
                    <a:pt x="4571" y="1"/>
                    <a:pt x="430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2532050" y="4040025"/>
              <a:ext cx="54775" cy="31100"/>
            </a:xfrm>
            <a:custGeom>
              <a:avLst/>
              <a:gdLst/>
              <a:ahLst/>
              <a:cxnLst/>
              <a:rect l="l" t="t" r="r" b="b"/>
              <a:pathLst>
                <a:path w="2191" h="1244" extrusionOk="0">
                  <a:moveTo>
                    <a:pt x="1" y="1"/>
                  </a:moveTo>
                  <a:lnTo>
                    <a:pt x="1" y="1243"/>
                  </a:lnTo>
                  <a:lnTo>
                    <a:pt x="1709" y="1243"/>
                  </a:lnTo>
                  <a:cubicBezTo>
                    <a:pt x="1974" y="1243"/>
                    <a:pt x="2191" y="1027"/>
                    <a:pt x="2191" y="762"/>
                  </a:cubicBezTo>
                  <a:lnTo>
                    <a:pt x="2191" y="482"/>
                  </a:lnTo>
                  <a:cubicBezTo>
                    <a:pt x="2191" y="217"/>
                    <a:pt x="1974" y="1"/>
                    <a:pt x="1709" y="1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2408825" y="4248325"/>
              <a:ext cx="366150" cy="10950"/>
            </a:xfrm>
            <a:custGeom>
              <a:avLst/>
              <a:gdLst/>
              <a:ahLst/>
              <a:cxnLst/>
              <a:rect l="l" t="t" r="r" b="b"/>
              <a:pathLst>
                <a:path w="14646" h="438" extrusionOk="0">
                  <a:moveTo>
                    <a:pt x="217" y="1"/>
                  </a:moveTo>
                  <a:cubicBezTo>
                    <a:pt x="109" y="1"/>
                    <a:pt x="1" y="94"/>
                    <a:pt x="1" y="217"/>
                  </a:cubicBezTo>
                  <a:cubicBezTo>
                    <a:pt x="1" y="344"/>
                    <a:pt x="109" y="437"/>
                    <a:pt x="217" y="437"/>
                  </a:cubicBezTo>
                  <a:lnTo>
                    <a:pt x="14429" y="437"/>
                  </a:lnTo>
                  <a:cubicBezTo>
                    <a:pt x="14552" y="437"/>
                    <a:pt x="14646" y="344"/>
                    <a:pt x="14646" y="217"/>
                  </a:cubicBezTo>
                  <a:cubicBezTo>
                    <a:pt x="14646" y="94"/>
                    <a:pt x="14552" y="1"/>
                    <a:pt x="1442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33"/>
          <p:cNvSpPr txBox="1">
            <a:spLocks noGrp="1"/>
          </p:cNvSpPr>
          <p:nvPr>
            <p:ph type="title" idx="2"/>
          </p:nvPr>
        </p:nvSpPr>
        <p:spPr>
          <a:xfrm>
            <a:off x="4571988" y="1533224"/>
            <a:ext cx="12033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7012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4F3AEE42-A7F7-49D4-BC9B-8745C5811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80778"/>
              </p:ext>
            </p:extLst>
          </p:nvPr>
        </p:nvGraphicFramePr>
        <p:xfrm>
          <a:off x="2408853" y="1581150"/>
          <a:ext cx="4326294" cy="1981200"/>
        </p:xfrm>
        <a:graphic>
          <a:graphicData uri="http://schemas.openxmlformats.org/drawingml/2006/table">
            <a:tbl>
              <a:tblPr firstRow="1" bandRow="1">
                <a:tableStyleId>{86EBDED0-BCC7-4DBD-9309-C2BAAE3CDB41}</a:tableStyleId>
              </a:tblPr>
              <a:tblGrid>
                <a:gridCol w="2921038">
                  <a:extLst>
                    <a:ext uri="{9D8B030D-6E8A-4147-A177-3AD203B41FA5}">
                      <a16:colId xmlns:a16="http://schemas.microsoft.com/office/drawing/2014/main" val="487632258"/>
                    </a:ext>
                  </a:extLst>
                </a:gridCol>
                <a:gridCol w="1405256">
                  <a:extLst>
                    <a:ext uri="{9D8B030D-6E8A-4147-A177-3AD203B41FA5}">
                      <a16:colId xmlns:a16="http://schemas.microsoft.com/office/drawing/2014/main" val="3126895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dirty="0"/>
                        <a:t>共有 </a:t>
                      </a:r>
                      <a:r>
                        <a:rPr lang="en-US" altLang="zh-TW" sz="2000" dirty="0"/>
                        <a:t>278848 </a:t>
                      </a:r>
                      <a:r>
                        <a:rPr lang="zh-TW" altLang="en-US" sz="2000" dirty="0"/>
                        <a:t>筆資料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1190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 err="1"/>
                        <a:t>corona_result</a:t>
                      </a:r>
                      <a:r>
                        <a:rPr lang="en-US" altLang="zh-TW" sz="2000" dirty="0"/>
                        <a:t> (Class)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411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negative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260227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148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positive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14729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49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other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3892</a:t>
                      </a:r>
                      <a:endParaRPr lang="zh-TW" altLang="en-US" sz="200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653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279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38"/>
          <p:cNvGrpSpPr/>
          <p:nvPr/>
        </p:nvGrpSpPr>
        <p:grpSpPr>
          <a:xfrm>
            <a:off x="4500981" y="778800"/>
            <a:ext cx="449351" cy="134550"/>
            <a:chOff x="826998" y="3699099"/>
            <a:chExt cx="449351" cy="134550"/>
          </a:xfrm>
        </p:grpSpPr>
        <p:sp>
          <p:nvSpPr>
            <p:cNvPr id="1179" name="Google Shape;1179;p38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A259EF-1E06-4596-9A3D-0AB0BF97A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68" b="20578"/>
          <a:stretch/>
        </p:blipFill>
        <p:spPr bwMode="auto">
          <a:xfrm>
            <a:off x="1140189" y="1819393"/>
            <a:ext cx="3083467" cy="307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BB41853-602B-48CE-BB0D-B2B6D8A7F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b="0" i="0" u="none" strike="noStrike" dirty="0">
                <a:solidFill>
                  <a:srgbClr val="000000"/>
                </a:solidFill>
                <a:effectLst/>
              </a:rPr>
              <a:t>Data </a:t>
            </a:r>
            <a:r>
              <a:rPr lang="en-US" altLang="zh-TW" sz="2800" b="0" i="0" u="none" strike="noStrike" dirty="0" err="1">
                <a:solidFill>
                  <a:srgbClr val="000000"/>
                </a:solidFill>
                <a:effectLst/>
              </a:rPr>
              <a:t>Preprocssing</a:t>
            </a:r>
            <a:endParaRPr lang="zh-TW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ED38C-ECD1-4B41-9853-1C835CDAEE21}"/>
              </a:ext>
            </a:extLst>
          </p:cNvPr>
          <p:cNvSpPr txBox="1"/>
          <p:nvPr/>
        </p:nvSpPr>
        <p:spPr>
          <a:xfrm>
            <a:off x="758889" y="1152150"/>
            <a:ext cx="7506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age_60_and_above </a:t>
            </a:r>
            <a:r>
              <a:rPr lang="zh-TW" altLang="en-US" sz="1600" dirty="0"/>
              <a:t>的空值將近 </a:t>
            </a:r>
            <a:r>
              <a:rPr lang="en-US" altLang="zh-TW" sz="1600" dirty="0"/>
              <a:t>50%</a:t>
            </a:r>
            <a:r>
              <a:rPr lang="zh-TW" altLang="en-US" sz="1600" dirty="0"/>
              <a:t>，欄位為 </a:t>
            </a:r>
            <a:r>
              <a:rPr lang="en-US" altLang="zh-TW" sz="1600" dirty="0"/>
              <a:t>0</a:t>
            </a:r>
            <a:r>
              <a:rPr lang="zh-TW" altLang="en-US" sz="1600" dirty="0"/>
              <a:t> 或 </a:t>
            </a:r>
            <a:r>
              <a:rPr lang="en-US" altLang="zh-TW" sz="1600" dirty="0"/>
              <a:t>1</a:t>
            </a:r>
            <a:r>
              <a:rPr lang="zh-TW" altLang="en-US" sz="1600" dirty="0"/>
              <a:t>，以 </a:t>
            </a:r>
            <a:r>
              <a:rPr lang="en-US" altLang="zh-TW" sz="1600" dirty="0"/>
              <a:t>random </a:t>
            </a:r>
            <a:r>
              <a:rPr lang="zh-TW" altLang="en-US" sz="1600" dirty="0"/>
              <a:t>填空值</a:t>
            </a:r>
            <a:endParaRPr lang="en-US" altLang="zh-TW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600" dirty="0"/>
              <a:t>其他的空值以 </a:t>
            </a:r>
            <a:r>
              <a:rPr lang="en-US" altLang="zh-TW" sz="1600" dirty="0"/>
              <a:t>‘</a:t>
            </a:r>
            <a:r>
              <a:rPr lang="en-US" altLang="zh-TW" sz="1600" dirty="0" err="1"/>
              <a:t>ffill</a:t>
            </a:r>
            <a:r>
              <a:rPr lang="en-US" altLang="zh-TW" sz="1600" dirty="0"/>
              <a:t>’</a:t>
            </a:r>
            <a:r>
              <a:rPr lang="zh-TW" altLang="en-US" sz="1600" dirty="0"/>
              <a:t>，前一個填入</a:t>
            </a:r>
          </a:p>
          <a:p>
            <a:endParaRPr lang="zh-TW" alt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7962DE3-4A53-44AE-A2D6-C2E02FB9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Training set &amp; Testing set</a:t>
            </a:r>
            <a:endParaRPr lang="zh-TW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3581F7-848A-4441-871C-0941BC4D3D12}"/>
              </a:ext>
            </a:extLst>
          </p:cNvPr>
          <p:cNvSpPr txBox="1"/>
          <p:nvPr/>
        </p:nvSpPr>
        <p:spPr>
          <a:xfrm>
            <a:off x="720000" y="1158535"/>
            <a:ext cx="770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比照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，切分成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分成兩類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marL="285750" lvl="7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features</a:t>
            </a:r>
          </a:p>
          <a:p>
            <a:pPr lvl="8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[cough’, ‘fever’, ‘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sore_throat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‘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shortness_of_breath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’, 	‘age_60_and_above’, ‘gender’,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test_indication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Filtered features</a:t>
            </a:r>
          </a:p>
          <a:p>
            <a:pPr lvl="2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[‘cough’, ‘fever’, ‘age_60_and_above’, ‘gender’,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test_indication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18992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3"/>
          <p:cNvSpPr txBox="1">
            <a:spLocks noGrp="1"/>
          </p:cNvSpPr>
          <p:nvPr>
            <p:ph type="title"/>
          </p:nvPr>
        </p:nvSpPr>
        <p:spPr>
          <a:xfrm>
            <a:off x="4568076" y="2126035"/>
            <a:ext cx="3389468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2400" spc="300" dirty="0"/>
              <a:t>模型比較</a:t>
            </a:r>
          </a:p>
        </p:txBody>
      </p:sp>
      <p:sp>
        <p:nvSpPr>
          <p:cNvPr id="975" name="Google Shape;975;p33"/>
          <p:cNvSpPr txBox="1">
            <a:spLocks noGrp="1"/>
          </p:cNvSpPr>
          <p:nvPr>
            <p:ph type="subTitle" idx="1"/>
          </p:nvPr>
        </p:nvSpPr>
        <p:spPr>
          <a:xfrm>
            <a:off x="4568076" y="2858812"/>
            <a:ext cx="4365744" cy="1871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400" dirty="0"/>
              <a:t>Model Comparison</a:t>
            </a:r>
          </a:p>
          <a:p>
            <a:endParaRPr lang="en-US" altLang="zh-TW" sz="2400" dirty="0"/>
          </a:p>
          <a:p>
            <a:r>
              <a:rPr lang="en-US" altLang="zh-TW" sz="1600" dirty="0"/>
              <a:t>Gradient boosting &amp; </a:t>
            </a:r>
            <a:br>
              <a:rPr lang="en-US" altLang="zh-TW" sz="1600" dirty="0"/>
            </a:br>
            <a:r>
              <a:rPr lang="en-US" altLang="zh-TW" sz="1600" dirty="0"/>
              <a:t>Decision tree &amp; </a:t>
            </a:r>
            <a:br>
              <a:rPr lang="en-US" altLang="zh-TW" sz="1600" dirty="0"/>
            </a:br>
            <a:r>
              <a:rPr lang="en-US" altLang="zh-TW" sz="1600" dirty="0"/>
              <a:t>Random forest</a:t>
            </a:r>
            <a:br>
              <a:rPr lang="en-US" altLang="zh-TW" sz="1600" dirty="0"/>
            </a:br>
            <a:endParaRPr lang="en-US" altLang="zh-TW" sz="1600" dirty="0"/>
          </a:p>
        </p:txBody>
      </p:sp>
      <p:grpSp>
        <p:nvGrpSpPr>
          <p:cNvPr id="976" name="Google Shape;976;p33"/>
          <p:cNvGrpSpPr/>
          <p:nvPr/>
        </p:nvGrpSpPr>
        <p:grpSpPr>
          <a:xfrm>
            <a:off x="4651973" y="3437699"/>
            <a:ext cx="449351" cy="134550"/>
            <a:chOff x="826998" y="3699099"/>
            <a:chExt cx="449351" cy="134550"/>
          </a:xfrm>
        </p:grpSpPr>
        <p:sp>
          <p:nvSpPr>
            <p:cNvPr id="977" name="Google Shape;977;p3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3"/>
          <p:cNvGrpSpPr/>
          <p:nvPr/>
        </p:nvGrpSpPr>
        <p:grpSpPr>
          <a:xfrm>
            <a:off x="2225512" y="1032074"/>
            <a:ext cx="1909765" cy="2715006"/>
            <a:chOff x="2408825" y="3738750"/>
            <a:chExt cx="366150" cy="520525"/>
          </a:xfrm>
        </p:grpSpPr>
        <p:sp>
          <p:nvSpPr>
            <p:cNvPr id="981" name="Google Shape;981;p33"/>
            <p:cNvSpPr/>
            <p:nvPr/>
          </p:nvSpPr>
          <p:spPr>
            <a:xfrm>
              <a:off x="2611725" y="4236675"/>
              <a:ext cx="106550" cy="17100"/>
            </a:xfrm>
            <a:custGeom>
              <a:avLst/>
              <a:gdLst/>
              <a:ahLst/>
              <a:cxnLst/>
              <a:rect l="l" t="t" r="r" b="b"/>
              <a:pathLst>
                <a:path w="4262" h="684" extrusionOk="0">
                  <a:moveTo>
                    <a:pt x="343" y="0"/>
                  </a:moveTo>
                  <a:cubicBezTo>
                    <a:pt x="157" y="0"/>
                    <a:pt x="0" y="157"/>
                    <a:pt x="0" y="343"/>
                  </a:cubicBezTo>
                  <a:cubicBezTo>
                    <a:pt x="0" y="530"/>
                    <a:pt x="157" y="683"/>
                    <a:pt x="343" y="683"/>
                  </a:cubicBezTo>
                  <a:lnTo>
                    <a:pt x="3918" y="683"/>
                  </a:lnTo>
                  <a:cubicBezTo>
                    <a:pt x="4104" y="683"/>
                    <a:pt x="4261" y="530"/>
                    <a:pt x="4261" y="343"/>
                  </a:cubicBezTo>
                  <a:cubicBezTo>
                    <a:pt x="4261" y="157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33"/>
            <p:cNvGrpSpPr/>
            <p:nvPr/>
          </p:nvGrpSpPr>
          <p:grpSpPr>
            <a:xfrm>
              <a:off x="2612450" y="3738750"/>
              <a:ext cx="104975" cy="511550"/>
              <a:chOff x="2612450" y="3738750"/>
              <a:chExt cx="104975" cy="511550"/>
            </a:xfrm>
          </p:grpSpPr>
          <p:sp>
            <p:nvSpPr>
              <p:cNvPr id="983" name="Google Shape;983;p33"/>
              <p:cNvSpPr/>
              <p:nvPr/>
            </p:nvSpPr>
            <p:spPr>
              <a:xfrm>
                <a:off x="2663400" y="3738750"/>
                <a:ext cx="310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277" extrusionOk="0">
                    <a:moveTo>
                      <a:pt x="0" y="0"/>
                    </a:moveTo>
                    <a:lnTo>
                      <a:pt x="0" y="4276"/>
                    </a:lnTo>
                    <a:lnTo>
                      <a:pt x="123" y="427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89B8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2630750" y="3849550"/>
                <a:ext cx="684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2393" extrusionOk="0">
                    <a:moveTo>
                      <a:pt x="1198" y="1"/>
                    </a:moveTo>
                    <a:cubicBezTo>
                      <a:pt x="903" y="31"/>
                      <a:pt x="623" y="172"/>
                      <a:pt x="403" y="389"/>
                    </a:cubicBezTo>
                    <a:cubicBezTo>
                      <a:pt x="142" y="639"/>
                      <a:pt x="0" y="978"/>
                      <a:pt x="0" y="1352"/>
                    </a:cubicBezTo>
                    <a:lnTo>
                      <a:pt x="0" y="12377"/>
                    </a:lnTo>
                    <a:lnTo>
                      <a:pt x="2735" y="12392"/>
                    </a:lnTo>
                    <a:lnTo>
                      <a:pt x="2735" y="1352"/>
                    </a:lnTo>
                    <a:cubicBezTo>
                      <a:pt x="2735" y="870"/>
                      <a:pt x="2489" y="437"/>
                      <a:pt x="2082" y="187"/>
                    </a:cubicBezTo>
                    <a:cubicBezTo>
                      <a:pt x="1914" y="79"/>
                      <a:pt x="1728" y="16"/>
                      <a:pt x="1541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2650600" y="3898150"/>
                <a:ext cx="28400" cy="3471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3885" extrusionOk="0">
                    <a:moveTo>
                      <a:pt x="1" y="1"/>
                    </a:moveTo>
                    <a:lnTo>
                      <a:pt x="1" y="13884"/>
                    </a:lnTo>
                    <a:lnTo>
                      <a:pt x="1135" y="13884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2618700" y="4240575"/>
                <a:ext cx="925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89" extrusionOk="0">
                    <a:moveTo>
                      <a:pt x="1" y="1"/>
                    </a:moveTo>
                    <a:lnTo>
                      <a:pt x="1" y="389"/>
                    </a:lnTo>
                    <a:lnTo>
                      <a:pt x="3702" y="389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2637750" y="3856175"/>
                <a:ext cx="54400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5938" extrusionOk="0">
                    <a:moveTo>
                      <a:pt x="1090" y="1"/>
                    </a:moveTo>
                    <a:cubicBezTo>
                      <a:pt x="481" y="1"/>
                      <a:pt x="0" y="497"/>
                      <a:pt x="0" y="1087"/>
                    </a:cubicBezTo>
                    <a:lnTo>
                      <a:pt x="0" y="5937"/>
                    </a:lnTo>
                    <a:lnTo>
                      <a:pt x="2175" y="5922"/>
                    </a:lnTo>
                    <a:lnTo>
                      <a:pt x="2175" y="1087"/>
                    </a:lnTo>
                    <a:cubicBezTo>
                      <a:pt x="2175" y="497"/>
                      <a:pt x="1694" y="1"/>
                      <a:pt x="1090" y="1"/>
                    </a:cubicBezTo>
                    <a:close/>
                  </a:path>
                </a:pathLst>
              </a:custGeom>
              <a:solidFill>
                <a:srgbClr val="F6A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2612450" y="4157000"/>
                <a:ext cx="1049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311" extrusionOk="0">
                    <a:moveTo>
                      <a:pt x="158" y="1"/>
                    </a:moveTo>
                    <a:cubicBezTo>
                      <a:pt x="79" y="1"/>
                      <a:pt x="1" y="60"/>
                      <a:pt x="1" y="154"/>
                    </a:cubicBezTo>
                    <a:cubicBezTo>
                      <a:pt x="1" y="247"/>
                      <a:pt x="79" y="310"/>
                      <a:pt x="158" y="310"/>
                    </a:cubicBezTo>
                    <a:lnTo>
                      <a:pt x="4027" y="310"/>
                    </a:lnTo>
                    <a:cubicBezTo>
                      <a:pt x="4120" y="310"/>
                      <a:pt x="4198" y="247"/>
                      <a:pt x="4198" y="154"/>
                    </a:cubicBezTo>
                    <a:cubicBezTo>
                      <a:pt x="4198" y="60"/>
                      <a:pt x="4120" y="1"/>
                      <a:pt x="402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2650600" y="4164750"/>
                <a:ext cx="2877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150" y="452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2650975" y="4232750"/>
                <a:ext cx="2802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58" extrusionOk="0">
                    <a:moveTo>
                      <a:pt x="1" y="1"/>
                    </a:moveTo>
                    <a:lnTo>
                      <a:pt x="1" y="157"/>
                    </a:lnTo>
                    <a:lnTo>
                      <a:pt x="1120" y="157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2650600" y="4164750"/>
                <a:ext cx="89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99" extrusionOk="0">
                    <a:moveTo>
                      <a:pt x="1" y="0"/>
                    </a:moveTo>
                    <a:lnTo>
                      <a:pt x="1" y="2799"/>
                    </a:lnTo>
                    <a:lnTo>
                      <a:pt x="355" y="2799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2659100" y="3842575"/>
                <a:ext cx="113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0" extrusionOk="0">
                    <a:moveTo>
                      <a:pt x="79" y="0"/>
                    </a:moveTo>
                    <a:cubicBezTo>
                      <a:pt x="34" y="0"/>
                      <a:pt x="0" y="45"/>
                      <a:pt x="0" y="78"/>
                    </a:cubicBezTo>
                    <a:lnTo>
                      <a:pt x="0" y="202"/>
                    </a:lnTo>
                    <a:cubicBezTo>
                      <a:pt x="0" y="250"/>
                      <a:pt x="34" y="280"/>
                      <a:pt x="79" y="280"/>
                    </a:cubicBezTo>
                    <a:lnTo>
                      <a:pt x="389" y="280"/>
                    </a:lnTo>
                    <a:cubicBezTo>
                      <a:pt x="422" y="280"/>
                      <a:pt x="452" y="250"/>
                      <a:pt x="452" y="202"/>
                    </a:cubicBezTo>
                    <a:lnTo>
                      <a:pt x="452" y="78"/>
                    </a:lnTo>
                    <a:cubicBezTo>
                      <a:pt x="452" y="45"/>
                      <a:pt x="422" y="0"/>
                      <a:pt x="389" y="0"/>
                    </a:cubicBezTo>
                    <a:close/>
                  </a:path>
                </a:pathLst>
              </a:custGeom>
              <a:solidFill>
                <a:srgbClr val="6095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2630750" y="4004225"/>
                <a:ext cx="68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422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2735" y="422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2639325" y="412585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2639325" y="4113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2639325" y="4101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2639325" y="40893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2639325" y="40773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2639325" y="4065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2639325" y="4052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2639325" y="4040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2639325" y="4028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2639325" y="40162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2639325" y="4004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2639325" y="3992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2639325" y="3979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2639325" y="3967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2639325" y="3955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2639325" y="394320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2639325" y="3931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2639325" y="39191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2639325" y="39066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2639325" y="3894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2639325" y="388257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33"/>
            <p:cNvSpPr/>
            <p:nvPr/>
          </p:nvSpPr>
          <p:spPr>
            <a:xfrm>
              <a:off x="2466375" y="4064100"/>
              <a:ext cx="121300" cy="190875"/>
            </a:xfrm>
            <a:custGeom>
              <a:avLst/>
              <a:gdLst/>
              <a:ahLst/>
              <a:cxnLst/>
              <a:rect l="l" t="t" r="r" b="b"/>
              <a:pathLst>
                <a:path w="4852" h="7635" extrusionOk="0">
                  <a:moveTo>
                    <a:pt x="654" y="1"/>
                  </a:moveTo>
                  <a:lnTo>
                    <a:pt x="654" y="325"/>
                  </a:lnTo>
                  <a:cubicBezTo>
                    <a:pt x="654" y="560"/>
                    <a:pt x="527" y="762"/>
                    <a:pt x="340" y="885"/>
                  </a:cubicBezTo>
                  <a:cubicBezTo>
                    <a:pt x="247" y="948"/>
                    <a:pt x="1" y="1165"/>
                    <a:pt x="1" y="1463"/>
                  </a:cubicBezTo>
                  <a:lnTo>
                    <a:pt x="1" y="6638"/>
                  </a:lnTo>
                  <a:cubicBezTo>
                    <a:pt x="1" y="7183"/>
                    <a:pt x="434" y="7635"/>
                    <a:pt x="993" y="7635"/>
                  </a:cubicBezTo>
                  <a:lnTo>
                    <a:pt x="3870" y="7635"/>
                  </a:lnTo>
                  <a:cubicBezTo>
                    <a:pt x="4415" y="7635"/>
                    <a:pt x="4851" y="7183"/>
                    <a:pt x="4851" y="6638"/>
                  </a:cubicBezTo>
                  <a:lnTo>
                    <a:pt x="4851" y="1463"/>
                  </a:lnTo>
                  <a:cubicBezTo>
                    <a:pt x="4851" y="1135"/>
                    <a:pt x="4710" y="963"/>
                    <a:pt x="4553" y="903"/>
                  </a:cubicBezTo>
                  <a:cubicBezTo>
                    <a:pt x="4336" y="792"/>
                    <a:pt x="4198" y="575"/>
                    <a:pt x="4198" y="325"/>
                  </a:cubicBezTo>
                  <a:lnTo>
                    <a:pt x="41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2466375" y="4113825"/>
              <a:ext cx="121300" cy="141150"/>
            </a:xfrm>
            <a:custGeom>
              <a:avLst/>
              <a:gdLst/>
              <a:ahLst/>
              <a:cxnLst/>
              <a:rect l="l" t="t" r="r" b="b"/>
              <a:pathLst>
                <a:path w="4852" h="5646" extrusionOk="0">
                  <a:moveTo>
                    <a:pt x="1" y="0"/>
                  </a:moveTo>
                  <a:lnTo>
                    <a:pt x="1" y="4649"/>
                  </a:lnTo>
                  <a:cubicBezTo>
                    <a:pt x="1" y="5194"/>
                    <a:pt x="434" y="5646"/>
                    <a:pt x="993" y="5646"/>
                  </a:cubicBezTo>
                  <a:lnTo>
                    <a:pt x="3870" y="5646"/>
                  </a:lnTo>
                  <a:cubicBezTo>
                    <a:pt x="4415" y="5646"/>
                    <a:pt x="4851" y="5194"/>
                    <a:pt x="4851" y="4649"/>
                  </a:cubicBezTo>
                  <a:lnTo>
                    <a:pt x="4851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2474500" y="4089750"/>
              <a:ext cx="10575" cy="13275"/>
            </a:xfrm>
            <a:custGeom>
              <a:avLst/>
              <a:gdLst/>
              <a:ahLst/>
              <a:cxnLst/>
              <a:rect l="l" t="t" r="r" b="b"/>
              <a:pathLst>
                <a:path w="423" h="531" extrusionOk="0">
                  <a:moveTo>
                    <a:pt x="422" y="1"/>
                  </a:moveTo>
                  <a:lnTo>
                    <a:pt x="422" y="1"/>
                  </a:lnTo>
                  <a:cubicBezTo>
                    <a:pt x="30" y="109"/>
                    <a:pt x="0" y="530"/>
                    <a:pt x="0" y="530"/>
                  </a:cubicBezTo>
                  <a:lnTo>
                    <a:pt x="422" y="1"/>
                  </a:ln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2539425" y="4064100"/>
              <a:ext cx="48250" cy="49750"/>
            </a:xfrm>
            <a:custGeom>
              <a:avLst/>
              <a:gdLst/>
              <a:ahLst/>
              <a:cxnLst/>
              <a:rect l="l" t="t" r="r" b="b"/>
              <a:pathLst>
                <a:path w="1930" h="1990" extrusionOk="0">
                  <a:moveTo>
                    <a:pt x="15" y="1"/>
                  </a:moveTo>
                  <a:lnTo>
                    <a:pt x="0" y="1989"/>
                  </a:lnTo>
                  <a:lnTo>
                    <a:pt x="1929" y="1989"/>
                  </a:lnTo>
                  <a:lnTo>
                    <a:pt x="1929" y="1463"/>
                  </a:lnTo>
                  <a:cubicBezTo>
                    <a:pt x="1929" y="1135"/>
                    <a:pt x="1788" y="963"/>
                    <a:pt x="1631" y="903"/>
                  </a:cubicBezTo>
                  <a:cubicBezTo>
                    <a:pt x="1414" y="792"/>
                    <a:pt x="1276" y="575"/>
                    <a:pt x="1276" y="325"/>
                  </a:cubicBezTo>
                  <a:lnTo>
                    <a:pt x="1276" y="1"/>
                  </a:lnTo>
                  <a:close/>
                </a:path>
              </a:pathLst>
            </a:custGeom>
            <a:solidFill>
              <a:srgbClr val="E0E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2537825" y="4113825"/>
              <a:ext cx="49850" cy="141150"/>
            </a:xfrm>
            <a:custGeom>
              <a:avLst/>
              <a:gdLst/>
              <a:ahLst/>
              <a:cxnLst/>
              <a:rect l="l" t="t" r="r" b="b"/>
              <a:pathLst>
                <a:path w="1994" h="5646" extrusionOk="0">
                  <a:moveTo>
                    <a:pt x="64" y="0"/>
                  </a:moveTo>
                  <a:lnTo>
                    <a:pt x="1" y="5646"/>
                  </a:lnTo>
                  <a:lnTo>
                    <a:pt x="1012" y="5646"/>
                  </a:lnTo>
                  <a:cubicBezTo>
                    <a:pt x="1557" y="5646"/>
                    <a:pt x="1993" y="5194"/>
                    <a:pt x="1993" y="4649"/>
                  </a:cubicBezTo>
                  <a:lnTo>
                    <a:pt x="1993" y="0"/>
                  </a:lnTo>
                  <a:close/>
                </a:path>
              </a:pathLst>
            </a:custGeom>
            <a:solidFill>
              <a:srgbClr val="E9A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2465925" y="4137975"/>
              <a:ext cx="121750" cy="73800"/>
            </a:xfrm>
            <a:custGeom>
              <a:avLst/>
              <a:gdLst/>
              <a:ahLst/>
              <a:cxnLst/>
              <a:rect l="l" t="t" r="r" b="b"/>
              <a:pathLst>
                <a:path w="4870" h="2952" extrusionOk="0">
                  <a:moveTo>
                    <a:pt x="0" y="1"/>
                  </a:moveTo>
                  <a:lnTo>
                    <a:pt x="0" y="2952"/>
                  </a:lnTo>
                  <a:lnTo>
                    <a:pt x="4869" y="2952"/>
                  </a:lnTo>
                  <a:lnTo>
                    <a:pt x="4869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2477575" y="4164750"/>
              <a:ext cx="12150" cy="14400"/>
            </a:xfrm>
            <a:custGeom>
              <a:avLst/>
              <a:gdLst/>
              <a:ahLst/>
              <a:cxnLst/>
              <a:rect l="l" t="t" r="r" b="b"/>
              <a:pathLst>
                <a:path w="486" h="576" extrusionOk="0">
                  <a:moveTo>
                    <a:pt x="1" y="0"/>
                  </a:moveTo>
                  <a:lnTo>
                    <a:pt x="187" y="575"/>
                  </a:lnTo>
                  <a:lnTo>
                    <a:pt x="265" y="575"/>
                  </a:lnTo>
                  <a:lnTo>
                    <a:pt x="486" y="0"/>
                  </a:lnTo>
                  <a:lnTo>
                    <a:pt x="407" y="0"/>
                  </a:lnTo>
                  <a:lnTo>
                    <a:pt x="299" y="280"/>
                  </a:lnTo>
                  <a:cubicBezTo>
                    <a:pt x="280" y="359"/>
                    <a:pt x="251" y="437"/>
                    <a:pt x="236" y="497"/>
                  </a:cubicBezTo>
                  <a:cubicBezTo>
                    <a:pt x="221" y="422"/>
                    <a:pt x="206" y="359"/>
                    <a:pt x="172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2488875" y="4164750"/>
              <a:ext cx="12050" cy="14400"/>
            </a:xfrm>
            <a:custGeom>
              <a:avLst/>
              <a:gdLst/>
              <a:ahLst/>
              <a:cxnLst/>
              <a:rect l="l" t="t" r="r" b="b"/>
              <a:pathLst>
                <a:path w="482" h="576" extrusionOk="0">
                  <a:moveTo>
                    <a:pt x="235" y="64"/>
                  </a:moveTo>
                  <a:cubicBezTo>
                    <a:pt x="250" y="94"/>
                    <a:pt x="250" y="124"/>
                    <a:pt x="265" y="172"/>
                  </a:cubicBezTo>
                  <a:lnTo>
                    <a:pt x="328" y="329"/>
                  </a:lnTo>
                  <a:lnTo>
                    <a:pt x="157" y="329"/>
                  </a:lnTo>
                  <a:lnTo>
                    <a:pt x="202" y="172"/>
                  </a:lnTo>
                  <a:cubicBezTo>
                    <a:pt x="220" y="124"/>
                    <a:pt x="220" y="94"/>
                    <a:pt x="235" y="64"/>
                  </a:cubicBezTo>
                  <a:close/>
                  <a:moveTo>
                    <a:pt x="187" y="0"/>
                  </a:moveTo>
                  <a:lnTo>
                    <a:pt x="0" y="575"/>
                  </a:lnTo>
                  <a:lnTo>
                    <a:pt x="78" y="575"/>
                  </a:lnTo>
                  <a:lnTo>
                    <a:pt x="142" y="389"/>
                  </a:lnTo>
                  <a:lnTo>
                    <a:pt x="343" y="389"/>
                  </a:lnTo>
                  <a:lnTo>
                    <a:pt x="407" y="575"/>
                  </a:lnTo>
                  <a:lnTo>
                    <a:pt x="481" y="57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2501725" y="4164375"/>
              <a:ext cx="10850" cy="14775"/>
            </a:xfrm>
            <a:custGeom>
              <a:avLst/>
              <a:gdLst/>
              <a:ahLst/>
              <a:cxnLst/>
              <a:rect l="l" t="t" r="r" b="b"/>
              <a:pathLst>
                <a:path w="434" h="591" extrusionOk="0">
                  <a:moveTo>
                    <a:pt x="311" y="1"/>
                  </a:moveTo>
                  <a:cubicBezTo>
                    <a:pt x="124" y="1"/>
                    <a:pt x="1" y="124"/>
                    <a:pt x="1" y="310"/>
                  </a:cubicBezTo>
                  <a:cubicBezTo>
                    <a:pt x="1" y="497"/>
                    <a:pt x="124" y="590"/>
                    <a:pt x="296" y="590"/>
                  </a:cubicBezTo>
                  <a:cubicBezTo>
                    <a:pt x="359" y="590"/>
                    <a:pt x="419" y="575"/>
                    <a:pt x="434" y="575"/>
                  </a:cubicBezTo>
                  <a:lnTo>
                    <a:pt x="419" y="512"/>
                  </a:lnTo>
                  <a:cubicBezTo>
                    <a:pt x="389" y="530"/>
                    <a:pt x="341" y="530"/>
                    <a:pt x="311" y="530"/>
                  </a:cubicBezTo>
                  <a:cubicBezTo>
                    <a:pt x="154" y="530"/>
                    <a:pt x="79" y="437"/>
                    <a:pt x="79" y="295"/>
                  </a:cubicBezTo>
                  <a:cubicBezTo>
                    <a:pt x="79" y="157"/>
                    <a:pt x="173" y="64"/>
                    <a:pt x="311" y="64"/>
                  </a:cubicBezTo>
                  <a:cubicBezTo>
                    <a:pt x="359" y="64"/>
                    <a:pt x="389" y="79"/>
                    <a:pt x="419" y="94"/>
                  </a:cubicBezTo>
                  <a:lnTo>
                    <a:pt x="434" y="30"/>
                  </a:lnTo>
                  <a:cubicBezTo>
                    <a:pt x="419" y="15"/>
                    <a:pt x="374" y="1"/>
                    <a:pt x="311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2513775" y="4164375"/>
              <a:ext cx="10925" cy="14775"/>
            </a:xfrm>
            <a:custGeom>
              <a:avLst/>
              <a:gdLst/>
              <a:ahLst/>
              <a:cxnLst/>
              <a:rect l="l" t="t" r="r" b="b"/>
              <a:pathLst>
                <a:path w="437" h="591" extrusionOk="0">
                  <a:moveTo>
                    <a:pt x="295" y="1"/>
                  </a:moveTo>
                  <a:cubicBezTo>
                    <a:pt x="123" y="1"/>
                    <a:pt x="0" y="124"/>
                    <a:pt x="0" y="310"/>
                  </a:cubicBezTo>
                  <a:cubicBezTo>
                    <a:pt x="0" y="497"/>
                    <a:pt x="123" y="590"/>
                    <a:pt x="280" y="590"/>
                  </a:cubicBezTo>
                  <a:cubicBezTo>
                    <a:pt x="358" y="590"/>
                    <a:pt x="403" y="575"/>
                    <a:pt x="437" y="575"/>
                  </a:cubicBezTo>
                  <a:lnTo>
                    <a:pt x="418" y="512"/>
                  </a:lnTo>
                  <a:cubicBezTo>
                    <a:pt x="388" y="530"/>
                    <a:pt x="344" y="530"/>
                    <a:pt x="295" y="530"/>
                  </a:cubicBezTo>
                  <a:cubicBezTo>
                    <a:pt x="157" y="530"/>
                    <a:pt x="79" y="437"/>
                    <a:pt x="79" y="295"/>
                  </a:cubicBezTo>
                  <a:cubicBezTo>
                    <a:pt x="79" y="157"/>
                    <a:pt x="172" y="64"/>
                    <a:pt x="295" y="64"/>
                  </a:cubicBezTo>
                  <a:cubicBezTo>
                    <a:pt x="358" y="64"/>
                    <a:pt x="388" y="79"/>
                    <a:pt x="418" y="94"/>
                  </a:cubicBezTo>
                  <a:lnTo>
                    <a:pt x="437" y="30"/>
                  </a:lnTo>
                  <a:cubicBezTo>
                    <a:pt x="418" y="15"/>
                    <a:pt x="373" y="1"/>
                    <a:pt x="295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2527025" y="4164750"/>
              <a:ext cx="1875" cy="14400"/>
            </a:xfrm>
            <a:custGeom>
              <a:avLst/>
              <a:gdLst/>
              <a:ahLst/>
              <a:cxnLst/>
              <a:rect l="l" t="t" r="r" b="b"/>
              <a:pathLst>
                <a:path w="7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75" y="57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2532050" y="4164750"/>
              <a:ext cx="10850" cy="14400"/>
            </a:xfrm>
            <a:custGeom>
              <a:avLst/>
              <a:gdLst/>
              <a:ahLst/>
              <a:cxnLst/>
              <a:rect l="l" t="t" r="r" b="b"/>
              <a:pathLst>
                <a:path w="434" h="576" extrusionOk="0">
                  <a:moveTo>
                    <a:pt x="1" y="0"/>
                  </a:moveTo>
                  <a:lnTo>
                    <a:pt x="1" y="575"/>
                  </a:lnTo>
                  <a:lnTo>
                    <a:pt x="79" y="575"/>
                  </a:lnTo>
                  <a:lnTo>
                    <a:pt x="79" y="329"/>
                  </a:lnTo>
                  <a:cubicBezTo>
                    <a:pt x="79" y="236"/>
                    <a:pt x="79" y="157"/>
                    <a:pt x="60" y="94"/>
                  </a:cubicBezTo>
                  <a:lnTo>
                    <a:pt x="79" y="94"/>
                  </a:lnTo>
                  <a:cubicBezTo>
                    <a:pt x="94" y="157"/>
                    <a:pt x="139" y="217"/>
                    <a:pt x="172" y="280"/>
                  </a:cubicBezTo>
                  <a:lnTo>
                    <a:pt x="359" y="575"/>
                  </a:lnTo>
                  <a:lnTo>
                    <a:pt x="433" y="575"/>
                  </a:lnTo>
                  <a:lnTo>
                    <a:pt x="433" y="0"/>
                  </a:lnTo>
                  <a:lnTo>
                    <a:pt x="374" y="0"/>
                  </a:lnTo>
                  <a:lnTo>
                    <a:pt x="374" y="236"/>
                  </a:lnTo>
                  <a:lnTo>
                    <a:pt x="374" y="467"/>
                  </a:lnTo>
                  <a:lnTo>
                    <a:pt x="374" y="482"/>
                  </a:lnTo>
                  <a:cubicBezTo>
                    <a:pt x="340" y="422"/>
                    <a:pt x="310" y="359"/>
                    <a:pt x="266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2546050" y="4164750"/>
              <a:ext cx="8125" cy="14400"/>
            </a:xfrm>
            <a:custGeom>
              <a:avLst/>
              <a:gdLst/>
              <a:ahLst/>
              <a:cxnLst/>
              <a:rect l="l" t="t" r="r" b="b"/>
              <a:pathLst>
                <a:path w="32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325" y="575"/>
                  </a:lnTo>
                  <a:lnTo>
                    <a:pt x="325" y="515"/>
                  </a:lnTo>
                  <a:lnTo>
                    <a:pt x="79" y="515"/>
                  </a:lnTo>
                  <a:lnTo>
                    <a:pt x="79" y="295"/>
                  </a:lnTo>
                  <a:lnTo>
                    <a:pt x="310" y="295"/>
                  </a:lnTo>
                  <a:lnTo>
                    <a:pt x="310" y="236"/>
                  </a:lnTo>
                  <a:lnTo>
                    <a:pt x="79" y="236"/>
                  </a:lnTo>
                  <a:lnTo>
                    <a:pt x="79" y="64"/>
                  </a:lnTo>
                  <a:lnTo>
                    <a:pt x="310" y="6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2511800" y="4188075"/>
              <a:ext cx="2750" cy="8600"/>
            </a:xfrm>
            <a:custGeom>
              <a:avLst/>
              <a:gdLst/>
              <a:ahLst/>
              <a:cxnLst/>
              <a:rect l="l" t="t" r="r" b="b"/>
              <a:pathLst>
                <a:path w="110" h="344" extrusionOk="0">
                  <a:moveTo>
                    <a:pt x="64" y="0"/>
                  </a:moveTo>
                  <a:lnTo>
                    <a:pt x="1" y="49"/>
                  </a:lnTo>
                  <a:lnTo>
                    <a:pt x="1" y="79"/>
                  </a:lnTo>
                  <a:lnTo>
                    <a:pt x="64" y="49"/>
                  </a:lnTo>
                  <a:lnTo>
                    <a:pt x="64" y="344"/>
                  </a:lnTo>
                  <a:lnTo>
                    <a:pt x="109" y="34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2517675" y="4188075"/>
              <a:ext cx="5450" cy="8600"/>
            </a:xfrm>
            <a:custGeom>
              <a:avLst/>
              <a:gdLst/>
              <a:ahLst/>
              <a:cxnLst/>
              <a:rect l="l" t="t" r="r" b="b"/>
              <a:pathLst>
                <a:path w="218" h="344" extrusionOk="0">
                  <a:moveTo>
                    <a:pt x="109" y="30"/>
                  </a:moveTo>
                  <a:cubicBezTo>
                    <a:pt x="154" y="30"/>
                    <a:pt x="169" y="94"/>
                    <a:pt x="169" y="172"/>
                  </a:cubicBezTo>
                  <a:cubicBezTo>
                    <a:pt x="169" y="265"/>
                    <a:pt x="154" y="310"/>
                    <a:pt x="109" y="310"/>
                  </a:cubicBezTo>
                  <a:cubicBezTo>
                    <a:pt x="61" y="310"/>
                    <a:pt x="31" y="265"/>
                    <a:pt x="31" y="172"/>
                  </a:cubicBezTo>
                  <a:cubicBezTo>
                    <a:pt x="31" y="79"/>
                    <a:pt x="61" y="30"/>
                    <a:pt x="109" y="30"/>
                  </a:cubicBezTo>
                  <a:close/>
                  <a:moveTo>
                    <a:pt x="109" y="0"/>
                  </a:moveTo>
                  <a:cubicBezTo>
                    <a:pt x="46" y="0"/>
                    <a:pt x="1" y="64"/>
                    <a:pt x="1" y="172"/>
                  </a:cubicBezTo>
                  <a:cubicBezTo>
                    <a:pt x="1" y="280"/>
                    <a:pt x="31" y="344"/>
                    <a:pt x="109" y="344"/>
                  </a:cubicBezTo>
                  <a:cubicBezTo>
                    <a:pt x="169" y="344"/>
                    <a:pt x="217" y="280"/>
                    <a:pt x="217" y="172"/>
                  </a:cubicBezTo>
                  <a:cubicBezTo>
                    <a:pt x="217" y="64"/>
                    <a:pt x="188" y="0"/>
                    <a:pt x="109" y="0"/>
                  </a:cubicBez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2527400" y="4190400"/>
              <a:ext cx="8975" cy="6275"/>
            </a:xfrm>
            <a:custGeom>
              <a:avLst/>
              <a:gdLst/>
              <a:ahLst/>
              <a:cxnLst/>
              <a:rect l="l" t="t" r="r" b="b"/>
              <a:pathLst>
                <a:path w="359" h="251" extrusionOk="0">
                  <a:moveTo>
                    <a:pt x="0" y="1"/>
                  </a:moveTo>
                  <a:lnTo>
                    <a:pt x="0" y="64"/>
                  </a:lnTo>
                  <a:lnTo>
                    <a:pt x="0" y="251"/>
                  </a:lnTo>
                  <a:lnTo>
                    <a:pt x="45" y="251"/>
                  </a:lnTo>
                  <a:lnTo>
                    <a:pt x="45" y="94"/>
                  </a:lnTo>
                  <a:lnTo>
                    <a:pt x="45" y="79"/>
                  </a:lnTo>
                  <a:cubicBezTo>
                    <a:pt x="45" y="49"/>
                    <a:pt x="78" y="30"/>
                    <a:pt x="108" y="30"/>
                  </a:cubicBezTo>
                  <a:cubicBezTo>
                    <a:pt x="138" y="30"/>
                    <a:pt x="153" y="64"/>
                    <a:pt x="153" y="94"/>
                  </a:cubicBezTo>
                  <a:lnTo>
                    <a:pt x="153" y="251"/>
                  </a:lnTo>
                  <a:lnTo>
                    <a:pt x="202" y="251"/>
                  </a:lnTo>
                  <a:lnTo>
                    <a:pt x="202" y="94"/>
                  </a:lnTo>
                  <a:lnTo>
                    <a:pt x="202" y="79"/>
                  </a:lnTo>
                  <a:cubicBezTo>
                    <a:pt x="202" y="49"/>
                    <a:pt x="231" y="30"/>
                    <a:pt x="246" y="30"/>
                  </a:cubicBezTo>
                  <a:cubicBezTo>
                    <a:pt x="295" y="30"/>
                    <a:pt x="310" y="64"/>
                    <a:pt x="310" y="109"/>
                  </a:cubicBezTo>
                  <a:lnTo>
                    <a:pt x="310" y="251"/>
                  </a:lnTo>
                  <a:lnTo>
                    <a:pt x="358" y="251"/>
                  </a:lnTo>
                  <a:lnTo>
                    <a:pt x="358" y="109"/>
                  </a:lnTo>
                  <a:cubicBezTo>
                    <a:pt x="358" y="15"/>
                    <a:pt x="310" y="1"/>
                    <a:pt x="265" y="1"/>
                  </a:cubicBezTo>
                  <a:cubicBezTo>
                    <a:pt x="246" y="1"/>
                    <a:pt x="231" y="1"/>
                    <a:pt x="216" y="15"/>
                  </a:cubicBezTo>
                  <a:cubicBezTo>
                    <a:pt x="202" y="15"/>
                    <a:pt x="202" y="30"/>
                    <a:pt x="187" y="49"/>
                  </a:cubicBezTo>
                  <a:cubicBezTo>
                    <a:pt x="172" y="15"/>
                    <a:pt x="153" y="1"/>
                    <a:pt x="123" y="1"/>
                  </a:cubicBezTo>
                  <a:cubicBezTo>
                    <a:pt x="78" y="1"/>
                    <a:pt x="45" y="15"/>
                    <a:pt x="30" y="49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2538200" y="4187325"/>
              <a:ext cx="875" cy="9350"/>
            </a:xfrm>
            <a:custGeom>
              <a:avLst/>
              <a:gdLst/>
              <a:ahLst/>
              <a:cxnLst/>
              <a:rect l="l" t="t" r="r" b="b"/>
              <a:pathLst>
                <a:path w="35" h="374" extrusionOk="0">
                  <a:moveTo>
                    <a:pt x="1" y="0"/>
                  </a:moveTo>
                  <a:lnTo>
                    <a:pt x="1" y="374"/>
                  </a:lnTo>
                  <a:lnTo>
                    <a:pt x="34" y="37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467125" y="4040025"/>
              <a:ext cx="119700" cy="31100"/>
            </a:xfrm>
            <a:custGeom>
              <a:avLst/>
              <a:gdLst/>
              <a:ahLst/>
              <a:cxnLst/>
              <a:rect l="l" t="t" r="r" b="b"/>
              <a:pathLst>
                <a:path w="4788" h="1244" extrusionOk="0">
                  <a:moveTo>
                    <a:pt x="482" y="1"/>
                  </a:moveTo>
                  <a:cubicBezTo>
                    <a:pt x="217" y="1"/>
                    <a:pt x="1" y="217"/>
                    <a:pt x="1" y="482"/>
                  </a:cubicBezTo>
                  <a:lnTo>
                    <a:pt x="1" y="762"/>
                  </a:lnTo>
                  <a:cubicBezTo>
                    <a:pt x="1" y="1027"/>
                    <a:pt x="217" y="1243"/>
                    <a:pt x="482" y="1243"/>
                  </a:cubicBezTo>
                  <a:lnTo>
                    <a:pt x="4306" y="1243"/>
                  </a:lnTo>
                  <a:cubicBezTo>
                    <a:pt x="4571" y="1243"/>
                    <a:pt x="4788" y="1027"/>
                    <a:pt x="4788" y="762"/>
                  </a:cubicBezTo>
                  <a:lnTo>
                    <a:pt x="4788" y="482"/>
                  </a:lnTo>
                  <a:cubicBezTo>
                    <a:pt x="4788" y="217"/>
                    <a:pt x="4571" y="1"/>
                    <a:pt x="430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2532050" y="4040025"/>
              <a:ext cx="54775" cy="31100"/>
            </a:xfrm>
            <a:custGeom>
              <a:avLst/>
              <a:gdLst/>
              <a:ahLst/>
              <a:cxnLst/>
              <a:rect l="l" t="t" r="r" b="b"/>
              <a:pathLst>
                <a:path w="2191" h="1244" extrusionOk="0">
                  <a:moveTo>
                    <a:pt x="1" y="1"/>
                  </a:moveTo>
                  <a:lnTo>
                    <a:pt x="1" y="1243"/>
                  </a:lnTo>
                  <a:lnTo>
                    <a:pt x="1709" y="1243"/>
                  </a:lnTo>
                  <a:cubicBezTo>
                    <a:pt x="1974" y="1243"/>
                    <a:pt x="2191" y="1027"/>
                    <a:pt x="2191" y="762"/>
                  </a:cubicBezTo>
                  <a:lnTo>
                    <a:pt x="2191" y="482"/>
                  </a:lnTo>
                  <a:cubicBezTo>
                    <a:pt x="2191" y="217"/>
                    <a:pt x="1974" y="1"/>
                    <a:pt x="1709" y="1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2408825" y="4248325"/>
              <a:ext cx="366150" cy="10950"/>
            </a:xfrm>
            <a:custGeom>
              <a:avLst/>
              <a:gdLst/>
              <a:ahLst/>
              <a:cxnLst/>
              <a:rect l="l" t="t" r="r" b="b"/>
              <a:pathLst>
                <a:path w="14646" h="438" extrusionOk="0">
                  <a:moveTo>
                    <a:pt x="217" y="1"/>
                  </a:moveTo>
                  <a:cubicBezTo>
                    <a:pt x="109" y="1"/>
                    <a:pt x="1" y="94"/>
                    <a:pt x="1" y="217"/>
                  </a:cubicBezTo>
                  <a:cubicBezTo>
                    <a:pt x="1" y="344"/>
                    <a:pt x="109" y="437"/>
                    <a:pt x="217" y="437"/>
                  </a:cubicBezTo>
                  <a:lnTo>
                    <a:pt x="14429" y="437"/>
                  </a:lnTo>
                  <a:cubicBezTo>
                    <a:pt x="14552" y="437"/>
                    <a:pt x="14646" y="344"/>
                    <a:pt x="14646" y="217"/>
                  </a:cubicBezTo>
                  <a:cubicBezTo>
                    <a:pt x="14646" y="94"/>
                    <a:pt x="14552" y="1"/>
                    <a:pt x="1442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33"/>
          <p:cNvSpPr txBox="1">
            <a:spLocks noGrp="1"/>
          </p:cNvSpPr>
          <p:nvPr>
            <p:ph type="title" idx="2"/>
          </p:nvPr>
        </p:nvSpPr>
        <p:spPr>
          <a:xfrm>
            <a:off x="4571988" y="1533224"/>
            <a:ext cx="12033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616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, qr code&#10;&#10;Description automatically generated">
            <a:extLst>
              <a:ext uri="{FF2B5EF4-FFF2-40B4-BE49-F238E27FC236}">
                <a16:creationId xmlns:a16="http://schemas.microsoft.com/office/drawing/2014/main" id="{7E13F75B-BC87-4D8A-AAB3-39C789E6E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71" y="927515"/>
            <a:ext cx="7629029" cy="3995297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3D204615-7629-4D1B-9539-5404FCF5C471}"/>
              </a:ext>
            </a:extLst>
          </p:cNvPr>
          <p:cNvSpPr txBox="1">
            <a:spLocks/>
          </p:cNvSpPr>
          <p:nvPr/>
        </p:nvSpPr>
        <p:spPr>
          <a:xfrm>
            <a:off x="444364" y="168016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/>
              <a:t>Decision tree (all)</a:t>
            </a:r>
          </a:p>
        </p:txBody>
      </p:sp>
      <p:pic>
        <p:nvPicPr>
          <p:cNvPr id="4" name="Google Shape;94;p19">
            <a:extLst>
              <a:ext uri="{FF2B5EF4-FFF2-40B4-BE49-F238E27FC236}">
                <a16:creationId xmlns:a16="http://schemas.microsoft.com/office/drawing/2014/main" id="{9D39ED10-94EE-4A48-83F2-1A987D1D39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772" y="207975"/>
            <a:ext cx="4354478" cy="3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E6905-5BB1-4968-A88A-6AEE11F4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02" y="776281"/>
            <a:ext cx="2809896" cy="172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25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C5D5A1-B930-4F8F-BA81-6F712C364655}"/>
              </a:ext>
            </a:extLst>
          </p:cNvPr>
          <p:cNvSpPr txBox="1">
            <a:spLocks/>
          </p:cNvSpPr>
          <p:nvPr/>
        </p:nvSpPr>
        <p:spPr>
          <a:xfrm>
            <a:off x="654686" y="196817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/>
              <a:t>Decision tree (all)</a:t>
            </a: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AB6F351-944A-43C3-97DD-9F60FECFC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127"/>
          <a:stretch/>
        </p:blipFill>
        <p:spPr>
          <a:xfrm>
            <a:off x="1872343" y="879714"/>
            <a:ext cx="5399314" cy="392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5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目錄</a:t>
            </a:r>
            <a:endParaRPr sz="2800" dirty="0"/>
          </a:p>
        </p:txBody>
      </p:sp>
      <p:sp>
        <p:nvSpPr>
          <p:cNvPr id="954" name="Google Shape;954;p32"/>
          <p:cNvSpPr txBox="1">
            <a:spLocks noGrp="1"/>
          </p:cNvSpPr>
          <p:nvPr>
            <p:ph type="subTitle" idx="1"/>
          </p:nvPr>
        </p:nvSpPr>
        <p:spPr>
          <a:xfrm>
            <a:off x="1856687" y="2399725"/>
            <a:ext cx="2638265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Literature review</a:t>
            </a:r>
            <a:endParaRPr lang="en-US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5" name="Google Shape;955;p32"/>
          <p:cNvSpPr txBox="1">
            <a:spLocks noGrp="1"/>
          </p:cNvSpPr>
          <p:nvPr>
            <p:ph type="title" idx="2"/>
          </p:nvPr>
        </p:nvSpPr>
        <p:spPr>
          <a:xfrm>
            <a:off x="1840830" y="2172875"/>
            <a:ext cx="2588572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文獻探討</a:t>
            </a:r>
            <a:endParaRPr dirty="0"/>
          </a:p>
        </p:txBody>
      </p:sp>
      <p:sp>
        <p:nvSpPr>
          <p:cNvPr id="956" name="Google Shape;956;p32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57" name="Google Shape;957;p32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altLang="zh-TW" dirty="0"/>
              <a:t>Data Preprocessing</a:t>
            </a:r>
            <a:endParaRPr lang="zh-TW" alt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958" name="Google Shape;958;p32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/>
              <a:t>資料前處理</a:t>
            </a:r>
            <a:endParaRPr dirty="0"/>
          </a:p>
        </p:txBody>
      </p:sp>
      <p:sp>
        <p:nvSpPr>
          <p:cNvPr id="959" name="Google Shape;959;p32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CFBA8B2D-A273-4A5D-8974-7F35FEA4B2C4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3392400" y="3901025"/>
            <a:ext cx="2359200" cy="698700"/>
          </a:xfrm>
        </p:spPr>
        <p:txBody>
          <a:bodyPr/>
          <a:lstStyle/>
          <a:p>
            <a:r>
              <a:rPr lang="en-US" altLang="zh-TW" dirty="0"/>
              <a:t>Model Comparison </a:t>
            </a:r>
            <a:endParaRPr lang="zh-TW" altLang="en-US" dirty="0"/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CDD3933C-3F28-409A-88A2-D3C4F9DDFDF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3523500" y="3674175"/>
            <a:ext cx="2097000" cy="243000"/>
          </a:xfrm>
        </p:spPr>
        <p:txBody>
          <a:bodyPr/>
          <a:lstStyle/>
          <a:p>
            <a:r>
              <a:rPr lang="zh-TW" altLang="en-US" dirty="0"/>
              <a:t>模型比較</a:t>
            </a:r>
          </a:p>
        </p:txBody>
      </p:sp>
      <p:sp>
        <p:nvSpPr>
          <p:cNvPr id="10" name="標題 9">
            <a:extLst>
              <a:ext uri="{FF2B5EF4-FFF2-40B4-BE49-F238E27FC236}">
                <a16:creationId xmlns:a16="http://schemas.microsoft.com/office/drawing/2014/main" id="{2097D225-F9DE-4FA3-9CAC-C7D1FD77EF08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3627900" y="3098425"/>
            <a:ext cx="1888200" cy="439500"/>
          </a:xfrm>
        </p:spPr>
        <p:txBody>
          <a:bodyPr/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  <p:grpSp>
        <p:nvGrpSpPr>
          <p:cNvPr id="966" name="Google Shape;966;p32"/>
          <p:cNvGrpSpPr/>
          <p:nvPr/>
        </p:nvGrpSpPr>
        <p:grpSpPr>
          <a:xfrm>
            <a:off x="1741665" y="780025"/>
            <a:ext cx="449351" cy="134550"/>
            <a:chOff x="826998" y="3699099"/>
            <a:chExt cx="449351" cy="134550"/>
          </a:xfrm>
        </p:grpSpPr>
        <p:sp>
          <p:nvSpPr>
            <p:cNvPr id="967" name="Google Shape;967;p32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97;p19">
            <a:extLst>
              <a:ext uri="{FF2B5EF4-FFF2-40B4-BE49-F238E27FC236}">
                <a16:creationId xmlns:a16="http://schemas.microsoft.com/office/drawing/2014/main" id="{E016A0BC-69CE-4DD7-A7E3-9FD584C3D6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4045" y="2286001"/>
            <a:ext cx="3229562" cy="140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FDB293E1-D0B4-40D3-A97B-AAAD03C272D2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 dirty="0"/>
              <a:t>Decision tree (all)</a:t>
            </a:r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03E09E53-1CEF-45D5-A9C1-CF23BAAC0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174" y="838416"/>
            <a:ext cx="5180952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60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ED1D5AF8-12BF-4381-A696-E906CE44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Decision tree (filtered)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E0EEAD2-27A6-443D-AAA0-705C65689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310" y="1418570"/>
            <a:ext cx="4430280" cy="2904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CCCD43-F4E8-4C3A-BC9B-65947D1CD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89" y="1196132"/>
            <a:ext cx="2819421" cy="10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79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">
            <a:extLst>
              <a:ext uri="{FF2B5EF4-FFF2-40B4-BE49-F238E27FC236}">
                <a16:creationId xmlns:a16="http://schemas.microsoft.com/office/drawing/2014/main" id="{ED1D5AF8-12BF-4381-A696-E906CE442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Decision tree (filtered)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C7821101-D13C-44B7-BA9A-8C69C7EB1B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2286000" y="1218362"/>
            <a:ext cx="4572000" cy="33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15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04;p20">
            <a:extLst>
              <a:ext uri="{FF2B5EF4-FFF2-40B4-BE49-F238E27FC236}">
                <a16:creationId xmlns:a16="http://schemas.microsoft.com/office/drawing/2014/main" id="{845BC244-8155-484B-9DD7-89404148403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4543" y="2002033"/>
            <a:ext cx="3187437" cy="144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6;p20">
            <a:extLst>
              <a:ext uri="{FF2B5EF4-FFF2-40B4-BE49-F238E27FC236}">
                <a16:creationId xmlns:a16="http://schemas.microsoft.com/office/drawing/2014/main" id="{9FE7D8E7-4E71-45A3-BAD9-47E7B9FD51C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746" y="1321881"/>
            <a:ext cx="4292268" cy="280425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A32B997-8CEA-43B6-9793-614332278AEC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/>
              <a:t>Decision tree (filtered)</a:t>
            </a:r>
          </a:p>
        </p:txBody>
      </p:sp>
    </p:spTree>
    <p:extLst>
      <p:ext uri="{BB962C8B-B14F-4D97-AF65-F5344CB8AC3E}">
        <p14:creationId xmlns:p14="http://schemas.microsoft.com/office/powerpoint/2010/main" val="2032279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 rotWithShape="1">
          <a:blip r:embed="rId3">
            <a:alphaModFix/>
          </a:blip>
          <a:srcRect r="47950"/>
          <a:stretch/>
        </p:blipFill>
        <p:spPr>
          <a:xfrm>
            <a:off x="3390500" y="1225446"/>
            <a:ext cx="6055504" cy="374343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5BFB0AE2-27DD-4317-9FB8-4FC758014936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Gradient boosting (all)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F028F-1AAC-439E-A9BA-EB501A3A0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22"/>
          <a:stretch/>
        </p:blipFill>
        <p:spPr>
          <a:xfrm>
            <a:off x="374650" y="2192331"/>
            <a:ext cx="2821000" cy="16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39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8;p17">
            <a:extLst>
              <a:ext uri="{FF2B5EF4-FFF2-40B4-BE49-F238E27FC236}">
                <a16:creationId xmlns:a16="http://schemas.microsoft.com/office/drawing/2014/main" id="{79C3EADA-8F00-409E-8377-FC962E29AE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3082" y="1692474"/>
            <a:ext cx="3637256" cy="175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9;p17">
            <a:extLst>
              <a:ext uri="{FF2B5EF4-FFF2-40B4-BE49-F238E27FC236}">
                <a16:creationId xmlns:a16="http://schemas.microsoft.com/office/drawing/2014/main" id="{FE65A668-B8C4-4B96-A591-99E78F8278F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33" y="1402878"/>
            <a:ext cx="4612111" cy="31138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8A9C94BB-E7BC-4D5B-8491-FE71ACF82648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Gradient boosting (all)</a:t>
            </a:r>
          </a:p>
        </p:txBody>
      </p:sp>
    </p:spTree>
    <p:extLst>
      <p:ext uri="{BB962C8B-B14F-4D97-AF65-F5344CB8AC3E}">
        <p14:creationId xmlns:p14="http://schemas.microsoft.com/office/powerpoint/2010/main" val="132553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>
            <a:extLst>
              <a:ext uri="{FF2B5EF4-FFF2-40B4-BE49-F238E27FC236}">
                <a16:creationId xmlns:a16="http://schemas.microsoft.com/office/drawing/2014/main" id="{415D4036-9C01-4C08-9C0A-06897175A93C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Gradient boosting (filtered)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8C65BF5-9351-4D60-B09A-150EA574F9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803650" y="1218362"/>
            <a:ext cx="4572000" cy="3385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546C99-2146-4891-ADF0-EC89F7DA3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078033"/>
            <a:ext cx="2819421" cy="111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5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6;p18">
            <a:extLst>
              <a:ext uri="{FF2B5EF4-FFF2-40B4-BE49-F238E27FC236}">
                <a16:creationId xmlns:a16="http://schemas.microsoft.com/office/drawing/2014/main" id="{6CCF19BE-D483-47C4-8BE2-F5742C566F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0460" y="1890753"/>
            <a:ext cx="3696729" cy="18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87;p18">
            <a:extLst>
              <a:ext uri="{FF2B5EF4-FFF2-40B4-BE49-F238E27FC236}">
                <a16:creationId xmlns:a16="http://schemas.microsoft.com/office/drawing/2014/main" id="{9073EF5C-C115-461C-8211-885735EAF1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834" y="1446520"/>
            <a:ext cx="4410692" cy="306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DB7B4B98-D0BE-4C50-8B5F-FE5B6CD61F32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/>
              <a:t>Gradient boosting (filtered)</a:t>
            </a:r>
          </a:p>
        </p:txBody>
      </p:sp>
    </p:spTree>
    <p:extLst>
      <p:ext uri="{BB962C8B-B14F-4D97-AF65-F5344CB8AC3E}">
        <p14:creationId xmlns:p14="http://schemas.microsoft.com/office/powerpoint/2010/main" val="390647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F337BA-4DA7-4328-8C11-9E635BD0A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Random forest (all)</a:t>
            </a:r>
            <a:endParaRPr lang="zh-TW" altLang="en-US" sz="2800" dirty="0"/>
          </a:p>
        </p:txBody>
      </p: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D99772B1-AD13-4026-AAE8-3592E0B1A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968750" y="1266531"/>
            <a:ext cx="4572000" cy="3385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332492-0B00-4EFD-BFEB-87B24DB6C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00" y="1903406"/>
            <a:ext cx="2828946" cy="17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3;p21">
            <a:extLst>
              <a:ext uri="{FF2B5EF4-FFF2-40B4-BE49-F238E27FC236}">
                <a16:creationId xmlns:a16="http://schemas.microsoft.com/office/drawing/2014/main" id="{F559036F-A879-431E-8981-541794CC158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474" y="1957268"/>
            <a:ext cx="3243152" cy="1601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4;p21">
            <a:extLst>
              <a:ext uri="{FF2B5EF4-FFF2-40B4-BE49-F238E27FC236}">
                <a16:creationId xmlns:a16="http://schemas.microsoft.com/office/drawing/2014/main" id="{AB03F57F-C496-4D46-A8D7-46A0F222A22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48" y="1290988"/>
            <a:ext cx="4610974" cy="30996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16ED9FA8-4869-4184-84AE-D761AE8A29F4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/>
              <a:t>Random forest (all)</a:t>
            </a:r>
          </a:p>
        </p:txBody>
      </p:sp>
    </p:spTree>
    <p:extLst>
      <p:ext uri="{BB962C8B-B14F-4D97-AF65-F5344CB8AC3E}">
        <p14:creationId xmlns:p14="http://schemas.microsoft.com/office/powerpoint/2010/main" val="327427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3"/>
          <p:cNvSpPr txBox="1">
            <a:spLocks noGrp="1"/>
          </p:cNvSpPr>
          <p:nvPr>
            <p:ph type="title"/>
          </p:nvPr>
        </p:nvSpPr>
        <p:spPr>
          <a:xfrm>
            <a:off x="4568076" y="2126035"/>
            <a:ext cx="3389468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zh-TW" altLang="en-US" sz="2400" spc="300" dirty="0"/>
              <a:t>文獻探討</a:t>
            </a:r>
            <a:endParaRPr sz="2400" spc="300" dirty="0"/>
          </a:p>
        </p:txBody>
      </p:sp>
      <p:sp>
        <p:nvSpPr>
          <p:cNvPr id="975" name="Google Shape;975;p33"/>
          <p:cNvSpPr txBox="1">
            <a:spLocks noGrp="1"/>
          </p:cNvSpPr>
          <p:nvPr>
            <p:ph type="subTitle" idx="1"/>
          </p:nvPr>
        </p:nvSpPr>
        <p:spPr>
          <a:xfrm>
            <a:off x="4568076" y="2858812"/>
            <a:ext cx="4365744" cy="18713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400" dirty="0"/>
              <a:t>Literature review</a:t>
            </a:r>
          </a:p>
          <a:p>
            <a:pPr>
              <a:lnSpc>
                <a:spcPct val="150000"/>
              </a:lnSpc>
            </a:pPr>
            <a:endParaRPr lang="en-US" altLang="zh-TW" sz="1600" dirty="0"/>
          </a:p>
          <a:p>
            <a:pPr>
              <a:spcBef>
                <a:spcPts val="600"/>
              </a:spcBef>
            </a:pPr>
            <a:r>
              <a:rPr lang="en-US" altLang="zh-TW" sz="1600" dirty="0"/>
              <a:t>Machine learning-based prediction of </a:t>
            </a:r>
            <a:br>
              <a:rPr lang="en-US" altLang="zh-TW" sz="1600" dirty="0"/>
            </a:br>
            <a:r>
              <a:rPr lang="en-US" altLang="zh-TW" sz="1600" dirty="0"/>
              <a:t>COVID-19 diagnosis based on symptoms</a:t>
            </a:r>
            <a:br>
              <a:rPr lang="en-US" altLang="zh-TW" sz="1600" dirty="0"/>
            </a:br>
            <a:endParaRPr lang="en-US" altLang="zh-TW" sz="1600" dirty="0"/>
          </a:p>
        </p:txBody>
      </p:sp>
      <p:grpSp>
        <p:nvGrpSpPr>
          <p:cNvPr id="976" name="Google Shape;976;p33"/>
          <p:cNvGrpSpPr/>
          <p:nvPr/>
        </p:nvGrpSpPr>
        <p:grpSpPr>
          <a:xfrm>
            <a:off x="4651973" y="3437699"/>
            <a:ext cx="449351" cy="134550"/>
            <a:chOff x="826998" y="3699099"/>
            <a:chExt cx="449351" cy="134550"/>
          </a:xfrm>
        </p:grpSpPr>
        <p:sp>
          <p:nvSpPr>
            <p:cNvPr id="977" name="Google Shape;977;p33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3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3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33"/>
          <p:cNvGrpSpPr/>
          <p:nvPr/>
        </p:nvGrpSpPr>
        <p:grpSpPr>
          <a:xfrm>
            <a:off x="2225512" y="1032074"/>
            <a:ext cx="1909765" cy="2715006"/>
            <a:chOff x="2408825" y="3738750"/>
            <a:chExt cx="366150" cy="520525"/>
          </a:xfrm>
        </p:grpSpPr>
        <p:sp>
          <p:nvSpPr>
            <p:cNvPr id="981" name="Google Shape;981;p33"/>
            <p:cNvSpPr/>
            <p:nvPr/>
          </p:nvSpPr>
          <p:spPr>
            <a:xfrm>
              <a:off x="2611725" y="4236675"/>
              <a:ext cx="106550" cy="17100"/>
            </a:xfrm>
            <a:custGeom>
              <a:avLst/>
              <a:gdLst/>
              <a:ahLst/>
              <a:cxnLst/>
              <a:rect l="l" t="t" r="r" b="b"/>
              <a:pathLst>
                <a:path w="4262" h="684" extrusionOk="0">
                  <a:moveTo>
                    <a:pt x="343" y="0"/>
                  </a:moveTo>
                  <a:cubicBezTo>
                    <a:pt x="157" y="0"/>
                    <a:pt x="0" y="157"/>
                    <a:pt x="0" y="343"/>
                  </a:cubicBezTo>
                  <a:cubicBezTo>
                    <a:pt x="0" y="530"/>
                    <a:pt x="157" y="683"/>
                    <a:pt x="343" y="683"/>
                  </a:cubicBezTo>
                  <a:lnTo>
                    <a:pt x="3918" y="683"/>
                  </a:lnTo>
                  <a:cubicBezTo>
                    <a:pt x="4104" y="683"/>
                    <a:pt x="4261" y="530"/>
                    <a:pt x="4261" y="343"/>
                  </a:cubicBezTo>
                  <a:cubicBezTo>
                    <a:pt x="4261" y="157"/>
                    <a:pt x="4104" y="0"/>
                    <a:pt x="3918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33"/>
            <p:cNvGrpSpPr/>
            <p:nvPr/>
          </p:nvGrpSpPr>
          <p:grpSpPr>
            <a:xfrm>
              <a:off x="2612450" y="3738750"/>
              <a:ext cx="104975" cy="511550"/>
              <a:chOff x="2612450" y="3738750"/>
              <a:chExt cx="104975" cy="511550"/>
            </a:xfrm>
          </p:grpSpPr>
          <p:sp>
            <p:nvSpPr>
              <p:cNvPr id="983" name="Google Shape;983;p33"/>
              <p:cNvSpPr/>
              <p:nvPr/>
            </p:nvSpPr>
            <p:spPr>
              <a:xfrm>
                <a:off x="2663400" y="3738750"/>
                <a:ext cx="3100" cy="106925"/>
              </a:xfrm>
              <a:custGeom>
                <a:avLst/>
                <a:gdLst/>
                <a:ahLst/>
                <a:cxnLst/>
                <a:rect l="l" t="t" r="r" b="b"/>
                <a:pathLst>
                  <a:path w="124" h="4277" extrusionOk="0">
                    <a:moveTo>
                      <a:pt x="0" y="0"/>
                    </a:moveTo>
                    <a:lnTo>
                      <a:pt x="0" y="4276"/>
                    </a:lnTo>
                    <a:lnTo>
                      <a:pt x="123" y="4276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89B8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2630750" y="3849550"/>
                <a:ext cx="68400" cy="309825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12393" extrusionOk="0">
                    <a:moveTo>
                      <a:pt x="1198" y="1"/>
                    </a:moveTo>
                    <a:cubicBezTo>
                      <a:pt x="903" y="31"/>
                      <a:pt x="623" y="172"/>
                      <a:pt x="403" y="389"/>
                    </a:cubicBezTo>
                    <a:cubicBezTo>
                      <a:pt x="142" y="639"/>
                      <a:pt x="0" y="978"/>
                      <a:pt x="0" y="1352"/>
                    </a:cubicBezTo>
                    <a:lnTo>
                      <a:pt x="0" y="12377"/>
                    </a:lnTo>
                    <a:lnTo>
                      <a:pt x="2735" y="12392"/>
                    </a:lnTo>
                    <a:lnTo>
                      <a:pt x="2735" y="1352"/>
                    </a:lnTo>
                    <a:cubicBezTo>
                      <a:pt x="2735" y="870"/>
                      <a:pt x="2489" y="437"/>
                      <a:pt x="2082" y="187"/>
                    </a:cubicBezTo>
                    <a:cubicBezTo>
                      <a:pt x="1914" y="79"/>
                      <a:pt x="1728" y="16"/>
                      <a:pt x="1541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2650600" y="3898150"/>
                <a:ext cx="28400" cy="3471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3885" extrusionOk="0">
                    <a:moveTo>
                      <a:pt x="1" y="1"/>
                    </a:moveTo>
                    <a:lnTo>
                      <a:pt x="1" y="13884"/>
                    </a:lnTo>
                    <a:lnTo>
                      <a:pt x="1135" y="13884"/>
                    </a:lnTo>
                    <a:lnTo>
                      <a:pt x="1135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2618700" y="4240575"/>
                <a:ext cx="92575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89" extrusionOk="0">
                    <a:moveTo>
                      <a:pt x="1" y="1"/>
                    </a:moveTo>
                    <a:lnTo>
                      <a:pt x="1" y="389"/>
                    </a:lnTo>
                    <a:lnTo>
                      <a:pt x="3702" y="389"/>
                    </a:lnTo>
                    <a:lnTo>
                      <a:pt x="3702" y="1"/>
                    </a:ln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2637750" y="3856175"/>
                <a:ext cx="54400" cy="1484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5938" extrusionOk="0">
                    <a:moveTo>
                      <a:pt x="1090" y="1"/>
                    </a:moveTo>
                    <a:cubicBezTo>
                      <a:pt x="481" y="1"/>
                      <a:pt x="0" y="497"/>
                      <a:pt x="0" y="1087"/>
                    </a:cubicBezTo>
                    <a:lnTo>
                      <a:pt x="0" y="5937"/>
                    </a:lnTo>
                    <a:lnTo>
                      <a:pt x="2175" y="5922"/>
                    </a:lnTo>
                    <a:lnTo>
                      <a:pt x="2175" y="1087"/>
                    </a:lnTo>
                    <a:cubicBezTo>
                      <a:pt x="2175" y="497"/>
                      <a:pt x="1694" y="1"/>
                      <a:pt x="1090" y="1"/>
                    </a:cubicBezTo>
                    <a:close/>
                  </a:path>
                </a:pathLst>
              </a:custGeom>
              <a:solidFill>
                <a:srgbClr val="F6AE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2612450" y="4157000"/>
                <a:ext cx="104975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311" extrusionOk="0">
                    <a:moveTo>
                      <a:pt x="158" y="1"/>
                    </a:moveTo>
                    <a:cubicBezTo>
                      <a:pt x="79" y="1"/>
                      <a:pt x="1" y="60"/>
                      <a:pt x="1" y="154"/>
                    </a:cubicBezTo>
                    <a:cubicBezTo>
                      <a:pt x="1" y="247"/>
                      <a:pt x="79" y="310"/>
                      <a:pt x="158" y="310"/>
                    </a:cubicBezTo>
                    <a:lnTo>
                      <a:pt x="4027" y="310"/>
                    </a:lnTo>
                    <a:cubicBezTo>
                      <a:pt x="4120" y="310"/>
                      <a:pt x="4198" y="247"/>
                      <a:pt x="4198" y="154"/>
                    </a:cubicBezTo>
                    <a:cubicBezTo>
                      <a:pt x="4198" y="60"/>
                      <a:pt x="4120" y="1"/>
                      <a:pt x="4027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2650600" y="4164750"/>
                <a:ext cx="28775" cy="11300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452" extrusionOk="0">
                    <a:moveTo>
                      <a:pt x="1" y="0"/>
                    </a:moveTo>
                    <a:lnTo>
                      <a:pt x="1" y="452"/>
                    </a:lnTo>
                    <a:lnTo>
                      <a:pt x="1150" y="452"/>
                    </a:lnTo>
                    <a:lnTo>
                      <a:pt x="1150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2650975" y="4232750"/>
                <a:ext cx="2802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1121" h="158" extrusionOk="0">
                    <a:moveTo>
                      <a:pt x="1" y="1"/>
                    </a:moveTo>
                    <a:lnTo>
                      <a:pt x="1" y="157"/>
                    </a:lnTo>
                    <a:lnTo>
                      <a:pt x="1120" y="157"/>
                    </a:lnTo>
                    <a:lnTo>
                      <a:pt x="1120" y="1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2650600" y="4164750"/>
                <a:ext cx="8900" cy="6997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2799" extrusionOk="0">
                    <a:moveTo>
                      <a:pt x="1" y="0"/>
                    </a:moveTo>
                    <a:lnTo>
                      <a:pt x="1" y="2799"/>
                    </a:lnTo>
                    <a:lnTo>
                      <a:pt x="355" y="2799"/>
                    </a:lnTo>
                    <a:lnTo>
                      <a:pt x="355" y="0"/>
                    </a:lnTo>
                    <a:close/>
                  </a:path>
                </a:pathLst>
              </a:custGeom>
              <a:solidFill>
                <a:srgbClr val="F0F6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2659100" y="3842575"/>
                <a:ext cx="11300" cy="700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0" extrusionOk="0">
                    <a:moveTo>
                      <a:pt x="79" y="0"/>
                    </a:moveTo>
                    <a:cubicBezTo>
                      <a:pt x="34" y="0"/>
                      <a:pt x="0" y="45"/>
                      <a:pt x="0" y="78"/>
                    </a:cubicBezTo>
                    <a:lnTo>
                      <a:pt x="0" y="202"/>
                    </a:lnTo>
                    <a:cubicBezTo>
                      <a:pt x="0" y="250"/>
                      <a:pt x="34" y="280"/>
                      <a:pt x="79" y="280"/>
                    </a:cubicBezTo>
                    <a:lnTo>
                      <a:pt x="389" y="280"/>
                    </a:lnTo>
                    <a:cubicBezTo>
                      <a:pt x="422" y="280"/>
                      <a:pt x="452" y="250"/>
                      <a:pt x="452" y="202"/>
                    </a:cubicBezTo>
                    <a:lnTo>
                      <a:pt x="452" y="78"/>
                    </a:lnTo>
                    <a:cubicBezTo>
                      <a:pt x="452" y="45"/>
                      <a:pt x="422" y="0"/>
                      <a:pt x="389" y="0"/>
                    </a:cubicBezTo>
                    <a:close/>
                  </a:path>
                </a:pathLst>
              </a:custGeom>
              <a:solidFill>
                <a:srgbClr val="60958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2630750" y="4004225"/>
                <a:ext cx="6840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2736" h="422" extrusionOk="0">
                    <a:moveTo>
                      <a:pt x="0" y="0"/>
                    </a:moveTo>
                    <a:lnTo>
                      <a:pt x="0" y="422"/>
                    </a:lnTo>
                    <a:lnTo>
                      <a:pt x="2735" y="422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2639325" y="412585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2639325" y="4113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2639325" y="4101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2639325" y="40893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2639325" y="40773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2639325" y="4065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2639325" y="40528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2639325" y="4040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2639325" y="4028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2639325" y="40162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2639325" y="400422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0"/>
                    </a:moveTo>
                    <a:lnTo>
                      <a:pt x="51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2639325" y="3992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2639325" y="39797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2639325" y="39677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2639325" y="3955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2639325" y="3943200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2639325" y="393117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1"/>
                    </a:move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2639325" y="39191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2639325" y="3906650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2639325" y="3894625"/>
                <a:ext cx="5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extrusionOk="0">
                    <a:moveTo>
                      <a:pt x="0" y="0"/>
                    </a:move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2639325" y="3882575"/>
                <a:ext cx="128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" extrusionOk="0">
                    <a:moveTo>
                      <a:pt x="0" y="1"/>
                    </a:moveTo>
                    <a:lnTo>
                      <a:pt x="512" y="1"/>
                    </a:lnTo>
                    <a:close/>
                  </a:path>
                </a:pathLst>
              </a:custGeom>
              <a:solidFill>
                <a:srgbClr val="02AC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5" name="Google Shape;1015;p33"/>
            <p:cNvSpPr/>
            <p:nvPr/>
          </p:nvSpPr>
          <p:spPr>
            <a:xfrm>
              <a:off x="2466375" y="4064100"/>
              <a:ext cx="121300" cy="190875"/>
            </a:xfrm>
            <a:custGeom>
              <a:avLst/>
              <a:gdLst/>
              <a:ahLst/>
              <a:cxnLst/>
              <a:rect l="l" t="t" r="r" b="b"/>
              <a:pathLst>
                <a:path w="4852" h="7635" extrusionOk="0">
                  <a:moveTo>
                    <a:pt x="654" y="1"/>
                  </a:moveTo>
                  <a:lnTo>
                    <a:pt x="654" y="325"/>
                  </a:lnTo>
                  <a:cubicBezTo>
                    <a:pt x="654" y="560"/>
                    <a:pt x="527" y="762"/>
                    <a:pt x="340" y="885"/>
                  </a:cubicBezTo>
                  <a:cubicBezTo>
                    <a:pt x="247" y="948"/>
                    <a:pt x="1" y="1165"/>
                    <a:pt x="1" y="1463"/>
                  </a:cubicBezTo>
                  <a:lnTo>
                    <a:pt x="1" y="6638"/>
                  </a:lnTo>
                  <a:cubicBezTo>
                    <a:pt x="1" y="7183"/>
                    <a:pt x="434" y="7635"/>
                    <a:pt x="993" y="7635"/>
                  </a:cubicBezTo>
                  <a:lnTo>
                    <a:pt x="3870" y="7635"/>
                  </a:lnTo>
                  <a:cubicBezTo>
                    <a:pt x="4415" y="7635"/>
                    <a:pt x="4851" y="7183"/>
                    <a:pt x="4851" y="6638"/>
                  </a:cubicBezTo>
                  <a:lnTo>
                    <a:pt x="4851" y="1463"/>
                  </a:lnTo>
                  <a:cubicBezTo>
                    <a:pt x="4851" y="1135"/>
                    <a:pt x="4710" y="963"/>
                    <a:pt x="4553" y="903"/>
                  </a:cubicBezTo>
                  <a:cubicBezTo>
                    <a:pt x="4336" y="792"/>
                    <a:pt x="4198" y="575"/>
                    <a:pt x="4198" y="325"/>
                  </a:cubicBezTo>
                  <a:lnTo>
                    <a:pt x="419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3"/>
            <p:cNvSpPr/>
            <p:nvPr/>
          </p:nvSpPr>
          <p:spPr>
            <a:xfrm>
              <a:off x="2466375" y="4113825"/>
              <a:ext cx="121300" cy="141150"/>
            </a:xfrm>
            <a:custGeom>
              <a:avLst/>
              <a:gdLst/>
              <a:ahLst/>
              <a:cxnLst/>
              <a:rect l="l" t="t" r="r" b="b"/>
              <a:pathLst>
                <a:path w="4852" h="5646" extrusionOk="0">
                  <a:moveTo>
                    <a:pt x="1" y="0"/>
                  </a:moveTo>
                  <a:lnTo>
                    <a:pt x="1" y="4649"/>
                  </a:lnTo>
                  <a:cubicBezTo>
                    <a:pt x="1" y="5194"/>
                    <a:pt x="434" y="5646"/>
                    <a:pt x="993" y="5646"/>
                  </a:cubicBezTo>
                  <a:lnTo>
                    <a:pt x="3870" y="5646"/>
                  </a:lnTo>
                  <a:cubicBezTo>
                    <a:pt x="4415" y="5646"/>
                    <a:pt x="4851" y="5194"/>
                    <a:pt x="4851" y="4649"/>
                  </a:cubicBezTo>
                  <a:lnTo>
                    <a:pt x="4851" y="0"/>
                  </a:lnTo>
                  <a:close/>
                </a:path>
              </a:pathLst>
            </a:custGeom>
            <a:solidFill>
              <a:srgbClr val="F6A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3"/>
            <p:cNvSpPr/>
            <p:nvPr/>
          </p:nvSpPr>
          <p:spPr>
            <a:xfrm>
              <a:off x="2474500" y="4089750"/>
              <a:ext cx="10575" cy="13275"/>
            </a:xfrm>
            <a:custGeom>
              <a:avLst/>
              <a:gdLst/>
              <a:ahLst/>
              <a:cxnLst/>
              <a:rect l="l" t="t" r="r" b="b"/>
              <a:pathLst>
                <a:path w="423" h="531" extrusionOk="0">
                  <a:moveTo>
                    <a:pt x="422" y="1"/>
                  </a:moveTo>
                  <a:lnTo>
                    <a:pt x="422" y="1"/>
                  </a:lnTo>
                  <a:cubicBezTo>
                    <a:pt x="30" y="109"/>
                    <a:pt x="0" y="530"/>
                    <a:pt x="0" y="530"/>
                  </a:cubicBezTo>
                  <a:lnTo>
                    <a:pt x="422" y="1"/>
                  </a:ln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2539425" y="4064100"/>
              <a:ext cx="48250" cy="49750"/>
            </a:xfrm>
            <a:custGeom>
              <a:avLst/>
              <a:gdLst/>
              <a:ahLst/>
              <a:cxnLst/>
              <a:rect l="l" t="t" r="r" b="b"/>
              <a:pathLst>
                <a:path w="1930" h="1990" extrusionOk="0">
                  <a:moveTo>
                    <a:pt x="15" y="1"/>
                  </a:moveTo>
                  <a:lnTo>
                    <a:pt x="0" y="1989"/>
                  </a:lnTo>
                  <a:lnTo>
                    <a:pt x="1929" y="1989"/>
                  </a:lnTo>
                  <a:lnTo>
                    <a:pt x="1929" y="1463"/>
                  </a:lnTo>
                  <a:cubicBezTo>
                    <a:pt x="1929" y="1135"/>
                    <a:pt x="1788" y="963"/>
                    <a:pt x="1631" y="903"/>
                  </a:cubicBezTo>
                  <a:cubicBezTo>
                    <a:pt x="1414" y="792"/>
                    <a:pt x="1276" y="575"/>
                    <a:pt x="1276" y="325"/>
                  </a:cubicBezTo>
                  <a:lnTo>
                    <a:pt x="1276" y="1"/>
                  </a:lnTo>
                  <a:close/>
                </a:path>
              </a:pathLst>
            </a:custGeom>
            <a:solidFill>
              <a:srgbClr val="E0E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2537825" y="4113825"/>
              <a:ext cx="49850" cy="141150"/>
            </a:xfrm>
            <a:custGeom>
              <a:avLst/>
              <a:gdLst/>
              <a:ahLst/>
              <a:cxnLst/>
              <a:rect l="l" t="t" r="r" b="b"/>
              <a:pathLst>
                <a:path w="1994" h="5646" extrusionOk="0">
                  <a:moveTo>
                    <a:pt x="64" y="0"/>
                  </a:moveTo>
                  <a:lnTo>
                    <a:pt x="1" y="5646"/>
                  </a:lnTo>
                  <a:lnTo>
                    <a:pt x="1012" y="5646"/>
                  </a:lnTo>
                  <a:cubicBezTo>
                    <a:pt x="1557" y="5646"/>
                    <a:pt x="1993" y="5194"/>
                    <a:pt x="1993" y="4649"/>
                  </a:cubicBezTo>
                  <a:lnTo>
                    <a:pt x="1993" y="0"/>
                  </a:lnTo>
                  <a:close/>
                </a:path>
              </a:pathLst>
            </a:custGeom>
            <a:solidFill>
              <a:srgbClr val="E9A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2465925" y="4137975"/>
              <a:ext cx="121750" cy="73800"/>
            </a:xfrm>
            <a:custGeom>
              <a:avLst/>
              <a:gdLst/>
              <a:ahLst/>
              <a:cxnLst/>
              <a:rect l="l" t="t" r="r" b="b"/>
              <a:pathLst>
                <a:path w="4870" h="2952" extrusionOk="0">
                  <a:moveTo>
                    <a:pt x="0" y="1"/>
                  </a:moveTo>
                  <a:lnTo>
                    <a:pt x="0" y="2952"/>
                  </a:lnTo>
                  <a:lnTo>
                    <a:pt x="4869" y="2952"/>
                  </a:lnTo>
                  <a:lnTo>
                    <a:pt x="4869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2477575" y="4164750"/>
              <a:ext cx="12150" cy="14400"/>
            </a:xfrm>
            <a:custGeom>
              <a:avLst/>
              <a:gdLst/>
              <a:ahLst/>
              <a:cxnLst/>
              <a:rect l="l" t="t" r="r" b="b"/>
              <a:pathLst>
                <a:path w="486" h="576" extrusionOk="0">
                  <a:moveTo>
                    <a:pt x="1" y="0"/>
                  </a:moveTo>
                  <a:lnTo>
                    <a:pt x="187" y="575"/>
                  </a:lnTo>
                  <a:lnTo>
                    <a:pt x="265" y="575"/>
                  </a:lnTo>
                  <a:lnTo>
                    <a:pt x="486" y="0"/>
                  </a:lnTo>
                  <a:lnTo>
                    <a:pt x="407" y="0"/>
                  </a:lnTo>
                  <a:lnTo>
                    <a:pt x="299" y="280"/>
                  </a:lnTo>
                  <a:cubicBezTo>
                    <a:pt x="280" y="359"/>
                    <a:pt x="251" y="437"/>
                    <a:pt x="236" y="497"/>
                  </a:cubicBezTo>
                  <a:cubicBezTo>
                    <a:pt x="221" y="422"/>
                    <a:pt x="206" y="359"/>
                    <a:pt x="172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2488875" y="4164750"/>
              <a:ext cx="12050" cy="14400"/>
            </a:xfrm>
            <a:custGeom>
              <a:avLst/>
              <a:gdLst/>
              <a:ahLst/>
              <a:cxnLst/>
              <a:rect l="l" t="t" r="r" b="b"/>
              <a:pathLst>
                <a:path w="482" h="576" extrusionOk="0">
                  <a:moveTo>
                    <a:pt x="235" y="64"/>
                  </a:moveTo>
                  <a:cubicBezTo>
                    <a:pt x="250" y="94"/>
                    <a:pt x="250" y="124"/>
                    <a:pt x="265" y="172"/>
                  </a:cubicBezTo>
                  <a:lnTo>
                    <a:pt x="328" y="329"/>
                  </a:lnTo>
                  <a:lnTo>
                    <a:pt x="157" y="329"/>
                  </a:lnTo>
                  <a:lnTo>
                    <a:pt x="202" y="172"/>
                  </a:lnTo>
                  <a:cubicBezTo>
                    <a:pt x="220" y="124"/>
                    <a:pt x="220" y="94"/>
                    <a:pt x="235" y="64"/>
                  </a:cubicBezTo>
                  <a:close/>
                  <a:moveTo>
                    <a:pt x="187" y="0"/>
                  </a:moveTo>
                  <a:lnTo>
                    <a:pt x="0" y="575"/>
                  </a:lnTo>
                  <a:lnTo>
                    <a:pt x="78" y="575"/>
                  </a:lnTo>
                  <a:lnTo>
                    <a:pt x="142" y="389"/>
                  </a:lnTo>
                  <a:lnTo>
                    <a:pt x="343" y="389"/>
                  </a:lnTo>
                  <a:lnTo>
                    <a:pt x="407" y="575"/>
                  </a:lnTo>
                  <a:lnTo>
                    <a:pt x="481" y="575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2501725" y="4164375"/>
              <a:ext cx="10850" cy="14775"/>
            </a:xfrm>
            <a:custGeom>
              <a:avLst/>
              <a:gdLst/>
              <a:ahLst/>
              <a:cxnLst/>
              <a:rect l="l" t="t" r="r" b="b"/>
              <a:pathLst>
                <a:path w="434" h="591" extrusionOk="0">
                  <a:moveTo>
                    <a:pt x="311" y="1"/>
                  </a:moveTo>
                  <a:cubicBezTo>
                    <a:pt x="124" y="1"/>
                    <a:pt x="1" y="124"/>
                    <a:pt x="1" y="310"/>
                  </a:cubicBezTo>
                  <a:cubicBezTo>
                    <a:pt x="1" y="497"/>
                    <a:pt x="124" y="590"/>
                    <a:pt x="296" y="590"/>
                  </a:cubicBezTo>
                  <a:cubicBezTo>
                    <a:pt x="359" y="590"/>
                    <a:pt x="419" y="575"/>
                    <a:pt x="434" y="575"/>
                  </a:cubicBezTo>
                  <a:lnTo>
                    <a:pt x="419" y="512"/>
                  </a:lnTo>
                  <a:cubicBezTo>
                    <a:pt x="389" y="530"/>
                    <a:pt x="341" y="530"/>
                    <a:pt x="311" y="530"/>
                  </a:cubicBezTo>
                  <a:cubicBezTo>
                    <a:pt x="154" y="530"/>
                    <a:pt x="79" y="437"/>
                    <a:pt x="79" y="295"/>
                  </a:cubicBezTo>
                  <a:cubicBezTo>
                    <a:pt x="79" y="157"/>
                    <a:pt x="173" y="64"/>
                    <a:pt x="311" y="64"/>
                  </a:cubicBezTo>
                  <a:cubicBezTo>
                    <a:pt x="359" y="64"/>
                    <a:pt x="389" y="79"/>
                    <a:pt x="419" y="94"/>
                  </a:cubicBezTo>
                  <a:lnTo>
                    <a:pt x="434" y="30"/>
                  </a:lnTo>
                  <a:cubicBezTo>
                    <a:pt x="419" y="15"/>
                    <a:pt x="374" y="1"/>
                    <a:pt x="311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2513775" y="4164375"/>
              <a:ext cx="10925" cy="14775"/>
            </a:xfrm>
            <a:custGeom>
              <a:avLst/>
              <a:gdLst/>
              <a:ahLst/>
              <a:cxnLst/>
              <a:rect l="l" t="t" r="r" b="b"/>
              <a:pathLst>
                <a:path w="437" h="591" extrusionOk="0">
                  <a:moveTo>
                    <a:pt x="295" y="1"/>
                  </a:moveTo>
                  <a:cubicBezTo>
                    <a:pt x="123" y="1"/>
                    <a:pt x="0" y="124"/>
                    <a:pt x="0" y="310"/>
                  </a:cubicBezTo>
                  <a:cubicBezTo>
                    <a:pt x="0" y="497"/>
                    <a:pt x="123" y="590"/>
                    <a:pt x="280" y="590"/>
                  </a:cubicBezTo>
                  <a:cubicBezTo>
                    <a:pt x="358" y="590"/>
                    <a:pt x="403" y="575"/>
                    <a:pt x="437" y="575"/>
                  </a:cubicBezTo>
                  <a:lnTo>
                    <a:pt x="418" y="512"/>
                  </a:lnTo>
                  <a:cubicBezTo>
                    <a:pt x="388" y="530"/>
                    <a:pt x="344" y="530"/>
                    <a:pt x="295" y="530"/>
                  </a:cubicBezTo>
                  <a:cubicBezTo>
                    <a:pt x="157" y="530"/>
                    <a:pt x="79" y="437"/>
                    <a:pt x="79" y="295"/>
                  </a:cubicBezTo>
                  <a:cubicBezTo>
                    <a:pt x="79" y="157"/>
                    <a:pt x="172" y="64"/>
                    <a:pt x="295" y="64"/>
                  </a:cubicBezTo>
                  <a:cubicBezTo>
                    <a:pt x="358" y="64"/>
                    <a:pt x="388" y="79"/>
                    <a:pt x="418" y="94"/>
                  </a:cubicBezTo>
                  <a:lnTo>
                    <a:pt x="437" y="30"/>
                  </a:lnTo>
                  <a:cubicBezTo>
                    <a:pt x="418" y="15"/>
                    <a:pt x="373" y="1"/>
                    <a:pt x="295" y="1"/>
                  </a:cubicBez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2527025" y="4164750"/>
              <a:ext cx="1875" cy="14400"/>
            </a:xfrm>
            <a:custGeom>
              <a:avLst/>
              <a:gdLst/>
              <a:ahLst/>
              <a:cxnLst/>
              <a:rect l="l" t="t" r="r" b="b"/>
              <a:pathLst>
                <a:path w="7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75" y="575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2532050" y="4164750"/>
              <a:ext cx="10850" cy="14400"/>
            </a:xfrm>
            <a:custGeom>
              <a:avLst/>
              <a:gdLst/>
              <a:ahLst/>
              <a:cxnLst/>
              <a:rect l="l" t="t" r="r" b="b"/>
              <a:pathLst>
                <a:path w="434" h="576" extrusionOk="0">
                  <a:moveTo>
                    <a:pt x="1" y="0"/>
                  </a:moveTo>
                  <a:lnTo>
                    <a:pt x="1" y="575"/>
                  </a:lnTo>
                  <a:lnTo>
                    <a:pt x="79" y="575"/>
                  </a:lnTo>
                  <a:lnTo>
                    <a:pt x="79" y="329"/>
                  </a:lnTo>
                  <a:cubicBezTo>
                    <a:pt x="79" y="236"/>
                    <a:pt x="79" y="157"/>
                    <a:pt x="60" y="94"/>
                  </a:cubicBezTo>
                  <a:lnTo>
                    <a:pt x="79" y="94"/>
                  </a:lnTo>
                  <a:cubicBezTo>
                    <a:pt x="94" y="157"/>
                    <a:pt x="139" y="217"/>
                    <a:pt x="172" y="280"/>
                  </a:cubicBezTo>
                  <a:lnTo>
                    <a:pt x="359" y="575"/>
                  </a:lnTo>
                  <a:lnTo>
                    <a:pt x="433" y="575"/>
                  </a:lnTo>
                  <a:lnTo>
                    <a:pt x="433" y="0"/>
                  </a:lnTo>
                  <a:lnTo>
                    <a:pt x="374" y="0"/>
                  </a:lnTo>
                  <a:lnTo>
                    <a:pt x="374" y="236"/>
                  </a:lnTo>
                  <a:lnTo>
                    <a:pt x="374" y="467"/>
                  </a:lnTo>
                  <a:lnTo>
                    <a:pt x="374" y="482"/>
                  </a:lnTo>
                  <a:cubicBezTo>
                    <a:pt x="340" y="422"/>
                    <a:pt x="310" y="359"/>
                    <a:pt x="266" y="280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2546050" y="4164750"/>
              <a:ext cx="8125" cy="14400"/>
            </a:xfrm>
            <a:custGeom>
              <a:avLst/>
              <a:gdLst/>
              <a:ahLst/>
              <a:cxnLst/>
              <a:rect l="l" t="t" r="r" b="b"/>
              <a:pathLst>
                <a:path w="325" h="576" extrusionOk="0">
                  <a:moveTo>
                    <a:pt x="0" y="0"/>
                  </a:moveTo>
                  <a:lnTo>
                    <a:pt x="0" y="575"/>
                  </a:lnTo>
                  <a:lnTo>
                    <a:pt x="325" y="575"/>
                  </a:lnTo>
                  <a:lnTo>
                    <a:pt x="325" y="515"/>
                  </a:lnTo>
                  <a:lnTo>
                    <a:pt x="79" y="515"/>
                  </a:lnTo>
                  <a:lnTo>
                    <a:pt x="79" y="295"/>
                  </a:lnTo>
                  <a:lnTo>
                    <a:pt x="310" y="295"/>
                  </a:lnTo>
                  <a:lnTo>
                    <a:pt x="310" y="236"/>
                  </a:lnTo>
                  <a:lnTo>
                    <a:pt x="79" y="236"/>
                  </a:lnTo>
                  <a:lnTo>
                    <a:pt x="79" y="64"/>
                  </a:lnTo>
                  <a:lnTo>
                    <a:pt x="310" y="64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ED8A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2511800" y="4188075"/>
              <a:ext cx="2750" cy="8600"/>
            </a:xfrm>
            <a:custGeom>
              <a:avLst/>
              <a:gdLst/>
              <a:ahLst/>
              <a:cxnLst/>
              <a:rect l="l" t="t" r="r" b="b"/>
              <a:pathLst>
                <a:path w="110" h="344" extrusionOk="0">
                  <a:moveTo>
                    <a:pt x="64" y="0"/>
                  </a:moveTo>
                  <a:lnTo>
                    <a:pt x="1" y="49"/>
                  </a:lnTo>
                  <a:lnTo>
                    <a:pt x="1" y="79"/>
                  </a:lnTo>
                  <a:lnTo>
                    <a:pt x="64" y="49"/>
                  </a:lnTo>
                  <a:lnTo>
                    <a:pt x="64" y="344"/>
                  </a:lnTo>
                  <a:lnTo>
                    <a:pt x="109" y="34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2517675" y="4188075"/>
              <a:ext cx="5450" cy="8600"/>
            </a:xfrm>
            <a:custGeom>
              <a:avLst/>
              <a:gdLst/>
              <a:ahLst/>
              <a:cxnLst/>
              <a:rect l="l" t="t" r="r" b="b"/>
              <a:pathLst>
                <a:path w="218" h="344" extrusionOk="0">
                  <a:moveTo>
                    <a:pt x="109" y="30"/>
                  </a:moveTo>
                  <a:cubicBezTo>
                    <a:pt x="154" y="30"/>
                    <a:pt x="169" y="94"/>
                    <a:pt x="169" y="172"/>
                  </a:cubicBezTo>
                  <a:cubicBezTo>
                    <a:pt x="169" y="265"/>
                    <a:pt x="154" y="310"/>
                    <a:pt x="109" y="310"/>
                  </a:cubicBezTo>
                  <a:cubicBezTo>
                    <a:pt x="61" y="310"/>
                    <a:pt x="31" y="265"/>
                    <a:pt x="31" y="172"/>
                  </a:cubicBezTo>
                  <a:cubicBezTo>
                    <a:pt x="31" y="79"/>
                    <a:pt x="61" y="30"/>
                    <a:pt x="109" y="30"/>
                  </a:cubicBezTo>
                  <a:close/>
                  <a:moveTo>
                    <a:pt x="109" y="0"/>
                  </a:moveTo>
                  <a:cubicBezTo>
                    <a:pt x="46" y="0"/>
                    <a:pt x="1" y="64"/>
                    <a:pt x="1" y="172"/>
                  </a:cubicBezTo>
                  <a:cubicBezTo>
                    <a:pt x="1" y="280"/>
                    <a:pt x="31" y="344"/>
                    <a:pt x="109" y="344"/>
                  </a:cubicBezTo>
                  <a:cubicBezTo>
                    <a:pt x="169" y="344"/>
                    <a:pt x="217" y="280"/>
                    <a:pt x="217" y="172"/>
                  </a:cubicBezTo>
                  <a:cubicBezTo>
                    <a:pt x="217" y="64"/>
                    <a:pt x="188" y="0"/>
                    <a:pt x="109" y="0"/>
                  </a:cubicBez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2527400" y="4190400"/>
              <a:ext cx="8975" cy="6275"/>
            </a:xfrm>
            <a:custGeom>
              <a:avLst/>
              <a:gdLst/>
              <a:ahLst/>
              <a:cxnLst/>
              <a:rect l="l" t="t" r="r" b="b"/>
              <a:pathLst>
                <a:path w="359" h="251" extrusionOk="0">
                  <a:moveTo>
                    <a:pt x="0" y="1"/>
                  </a:moveTo>
                  <a:lnTo>
                    <a:pt x="0" y="64"/>
                  </a:lnTo>
                  <a:lnTo>
                    <a:pt x="0" y="251"/>
                  </a:lnTo>
                  <a:lnTo>
                    <a:pt x="45" y="251"/>
                  </a:lnTo>
                  <a:lnTo>
                    <a:pt x="45" y="94"/>
                  </a:lnTo>
                  <a:lnTo>
                    <a:pt x="45" y="79"/>
                  </a:lnTo>
                  <a:cubicBezTo>
                    <a:pt x="45" y="49"/>
                    <a:pt x="78" y="30"/>
                    <a:pt x="108" y="30"/>
                  </a:cubicBezTo>
                  <a:cubicBezTo>
                    <a:pt x="138" y="30"/>
                    <a:pt x="153" y="64"/>
                    <a:pt x="153" y="94"/>
                  </a:cubicBezTo>
                  <a:lnTo>
                    <a:pt x="153" y="251"/>
                  </a:lnTo>
                  <a:lnTo>
                    <a:pt x="202" y="251"/>
                  </a:lnTo>
                  <a:lnTo>
                    <a:pt x="202" y="94"/>
                  </a:lnTo>
                  <a:lnTo>
                    <a:pt x="202" y="79"/>
                  </a:lnTo>
                  <a:cubicBezTo>
                    <a:pt x="202" y="49"/>
                    <a:pt x="231" y="30"/>
                    <a:pt x="246" y="30"/>
                  </a:cubicBezTo>
                  <a:cubicBezTo>
                    <a:pt x="295" y="30"/>
                    <a:pt x="310" y="64"/>
                    <a:pt x="310" y="109"/>
                  </a:cubicBezTo>
                  <a:lnTo>
                    <a:pt x="310" y="251"/>
                  </a:lnTo>
                  <a:lnTo>
                    <a:pt x="358" y="251"/>
                  </a:lnTo>
                  <a:lnTo>
                    <a:pt x="358" y="109"/>
                  </a:lnTo>
                  <a:cubicBezTo>
                    <a:pt x="358" y="15"/>
                    <a:pt x="310" y="1"/>
                    <a:pt x="265" y="1"/>
                  </a:cubicBezTo>
                  <a:cubicBezTo>
                    <a:pt x="246" y="1"/>
                    <a:pt x="231" y="1"/>
                    <a:pt x="216" y="15"/>
                  </a:cubicBezTo>
                  <a:cubicBezTo>
                    <a:pt x="202" y="15"/>
                    <a:pt x="202" y="30"/>
                    <a:pt x="187" y="49"/>
                  </a:cubicBezTo>
                  <a:cubicBezTo>
                    <a:pt x="172" y="15"/>
                    <a:pt x="153" y="1"/>
                    <a:pt x="123" y="1"/>
                  </a:cubicBezTo>
                  <a:cubicBezTo>
                    <a:pt x="78" y="1"/>
                    <a:pt x="45" y="15"/>
                    <a:pt x="30" y="49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2538200" y="4187325"/>
              <a:ext cx="875" cy="9350"/>
            </a:xfrm>
            <a:custGeom>
              <a:avLst/>
              <a:gdLst/>
              <a:ahLst/>
              <a:cxnLst/>
              <a:rect l="l" t="t" r="r" b="b"/>
              <a:pathLst>
                <a:path w="35" h="374" extrusionOk="0">
                  <a:moveTo>
                    <a:pt x="1" y="0"/>
                  </a:moveTo>
                  <a:lnTo>
                    <a:pt x="1" y="374"/>
                  </a:lnTo>
                  <a:lnTo>
                    <a:pt x="34" y="37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5A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2467125" y="4040025"/>
              <a:ext cx="119700" cy="31100"/>
            </a:xfrm>
            <a:custGeom>
              <a:avLst/>
              <a:gdLst/>
              <a:ahLst/>
              <a:cxnLst/>
              <a:rect l="l" t="t" r="r" b="b"/>
              <a:pathLst>
                <a:path w="4788" h="1244" extrusionOk="0">
                  <a:moveTo>
                    <a:pt x="482" y="1"/>
                  </a:moveTo>
                  <a:cubicBezTo>
                    <a:pt x="217" y="1"/>
                    <a:pt x="1" y="217"/>
                    <a:pt x="1" y="482"/>
                  </a:cubicBezTo>
                  <a:lnTo>
                    <a:pt x="1" y="762"/>
                  </a:lnTo>
                  <a:cubicBezTo>
                    <a:pt x="1" y="1027"/>
                    <a:pt x="217" y="1243"/>
                    <a:pt x="482" y="1243"/>
                  </a:cubicBezTo>
                  <a:lnTo>
                    <a:pt x="4306" y="1243"/>
                  </a:lnTo>
                  <a:cubicBezTo>
                    <a:pt x="4571" y="1243"/>
                    <a:pt x="4788" y="1027"/>
                    <a:pt x="4788" y="762"/>
                  </a:cubicBezTo>
                  <a:lnTo>
                    <a:pt x="4788" y="482"/>
                  </a:lnTo>
                  <a:cubicBezTo>
                    <a:pt x="4788" y="217"/>
                    <a:pt x="4571" y="1"/>
                    <a:pt x="4306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2532050" y="4040025"/>
              <a:ext cx="54775" cy="31100"/>
            </a:xfrm>
            <a:custGeom>
              <a:avLst/>
              <a:gdLst/>
              <a:ahLst/>
              <a:cxnLst/>
              <a:rect l="l" t="t" r="r" b="b"/>
              <a:pathLst>
                <a:path w="2191" h="1244" extrusionOk="0">
                  <a:moveTo>
                    <a:pt x="1" y="1"/>
                  </a:moveTo>
                  <a:lnTo>
                    <a:pt x="1" y="1243"/>
                  </a:lnTo>
                  <a:lnTo>
                    <a:pt x="1709" y="1243"/>
                  </a:lnTo>
                  <a:cubicBezTo>
                    <a:pt x="1974" y="1243"/>
                    <a:pt x="2191" y="1027"/>
                    <a:pt x="2191" y="762"/>
                  </a:cubicBezTo>
                  <a:lnTo>
                    <a:pt x="2191" y="482"/>
                  </a:lnTo>
                  <a:cubicBezTo>
                    <a:pt x="2191" y="217"/>
                    <a:pt x="1974" y="1"/>
                    <a:pt x="1709" y="1"/>
                  </a:cubicBezTo>
                  <a:close/>
                </a:path>
              </a:pathLst>
            </a:custGeom>
            <a:solidFill>
              <a:srgbClr val="02AC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2408825" y="4248325"/>
              <a:ext cx="366150" cy="10950"/>
            </a:xfrm>
            <a:custGeom>
              <a:avLst/>
              <a:gdLst/>
              <a:ahLst/>
              <a:cxnLst/>
              <a:rect l="l" t="t" r="r" b="b"/>
              <a:pathLst>
                <a:path w="14646" h="438" extrusionOk="0">
                  <a:moveTo>
                    <a:pt x="217" y="1"/>
                  </a:moveTo>
                  <a:cubicBezTo>
                    <a:pt x="109" y="1"/>
                    <a:pt x="1" y="94"/>
                    <a:pt x="1" y="217"/>
                  </a:cubicBezTo>
                  <a:cubicBezTo>
                    <a:pt x="1" y="344"/>
                    <a:pt x="109" y="437"/>
                    <a:pt x="217" y="437"/>
                  </a:cubicBezTo>
                  <a:lnTo>
                    <a:pt x="14429" y="437"/>
                  </a:lnTo>
                  <a:cubicBezTo>
                    <a:pt x="14552" y="437"/>
                    <a:pt x="14646" y="344"/>
                    <a:pt x="14646" y="217"/>
                  </a:cubicBezTo>
                  <a:cubicBezTo>
                    <a:pt x="14646" y="94"/>
                    <a:pt x="14552" y="1"/>
                    <a:pt x="14429" y="1"/>
                  </a:cubicBezTo>
                  <a:close/>
                </a:path>
              </a:pathLst>
            </a:custGeom>
            <a:solidFill>
              <a:srgbClr val="AADC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5" name="Google Shape;1035;p33"/>
          <p:cNvSpPr txBox="1">
            <a:spLocks noGrp="1"/>
          </p:cNvSpPr>
          <p:nvPr>
            <p:ph type="title" idx="2"/>
          </p:nvPr>
        </p:nvSpPr>
        <p:spPr>
          <a:xfrm>
            <a:off x="4571988" y="1533224"/>
            <a:ext cx="1203300" cy="8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50A12-2223-4695-BBE9-915EF43FB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Random forest (filtered)</a:t>
            </a:r>
            <a:endParaRPr lang="zh-TW" altLang="en-US" sz="2800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F11C049F-C854-48D2-8D10-A12785A36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771900" y="1291931"/>
            <a:ext cx="4572000" cy="3385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8ECBE4-183B-4DDA-9B23-74A646D02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2033583"/>
            <a:ext cx="2838471" cy="107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01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1;p22">
            <a:extLst>
              <a:ext uri="{FF2B5EF4-FFF2-40B4-BE49-F238E27FC236}">
                <a16:creationId xmlns:a16="http://schemas.microsoft.com/office/drawing/2014/main" id="{EB9415E6-1D39-40CB-9032-5C7801311C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2462" y="1998986"/>
            <a:ext cx="4020006" cy="183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22;p22">
            <a:extLst>
              <a:ext uri="{FF2B5EF4-FFF2-40B4-BE49-F238E27FC236}">
                <a16:creationId xmlns:a16="http://schemas.microsoft.com/office/drawing/2014/main" id="{4D608DE8-2F70-405A-B2D0-C4E93053C1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028" y="1617629"/>
            <a:ext cx="388620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6474E1A-3AF8-4834-8D75-23BE5620BCB8}"/>
              </a:ext>
            </a:extLst>
          </p:cNvPr>
          <p:cNvSpPr txBox="1">
            <a:spLocks/>
          </p:cNvSpPr>
          <p:nvPr/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en-US" sz="1400" b="0" i="0" u="none" strike="noStrike" cap="none" dirty="0" smtClean="0">
                <a:solidFill>
                  <a:srgbClr val="000000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2800"/>
              <a:t>Random forest (filtered)</a:t>
            </a:r>
          </a:p>
        </p:txBody>
      </p:sp>
    </p:spTree>
    <p:extLst>
      <p:ext uri="{BB962C8B-B14F-4D97-AF65-F5344CB8AC3E}">
        <p14:creationId xmlns:p14="http://schemas.microsoft.com/office/powerpoint/2010/main" val="1542787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22738"/>
          <a:stretch/>
        </p:blipFill>
        <p:spPr>
          <a:xfrm>
            <a:off x="317500" y="1596831"/>
            <a:ext cx="5111026" cy="2383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p23"/>
          <p:cNvGraphicFramePr/>
          <p:nvPr/>
        </p:nvGraphicFramePr>
        <p:xfrm>
          <a:off x="5625665" y="925965"/>
          <a:ext cx="3336966" cy="3291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5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auc (positive)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/>
                        <a:t>Model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0.89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Decision tree (all)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Random forest (all)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Gradient boosting (all)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Random forest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0.75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Decision tree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Gradient boosting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paper(all)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0.862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paper(filtered)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939B3A24-6819-4BF3-A33A-EE0DD674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Comparison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8411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22738"/>
          <a:stretch/>
        </p:blipFill>
        <p:spPr>
          <a:xfrm>
            <a:off x="317500" y="1596831"/>
            <a:ext cx="5111026" cy="23830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0" name="Google Shape;130;p23"/>
          <p:cNvGraphicFramePr/>
          <p:nvPr>
            <p:extLst>
              <p:ext uri="{D42A27DB-BD31-4B8C-83A1-F6EECF244321}">
                <p14:modId xmlns:p14="http://schemas.microsoft.com/office/powerpoint/2010/main" val="3399893675"/>
              </p:ext>
            </p:extLst>
          </p:nvPr>
        </p:nvGraphicFramePr>
        <p:xfrm>
          <a:off x="5625665" y="925965"/>
          <a:ext cx="3336966" cy="32915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5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auc (positive)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/>
                        <a:t>Model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0.89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Decision tree (all)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Random forest (all)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Gradient boosting (all)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Random forest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0.75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Decision tree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0.88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Gradient boosting 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0.9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paper(all)</a:t>
                      </a: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0.862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dirty="0"/>
                        <a:t>paper(filtered)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939B3A24-6819-4BF3-A33A-EE0DD6740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Comparison</a:t>
            </a:r>
            <a:br>
              <a:rPr lang="en-US" altLang="zh-TW" dirty="0"/>
            </a:br>
            <a:endParaRPr lang="zh-TW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字方塊 28">
            <a:extLst>
              <a:ext uri="{FF2B5EF4-FFF2-40B4-BE49-F238E27FC236}">
                <a16:creationId xmlns:a16="http://schemas.microsoft.com/office/drawing/2014/main" id="{BBBBDC16-4E9A-4F6C-B661-DE05B8A3F56B}"/>
              </a:ext>
            </a:extLst>
          </p:cNvPr>
          <p:cNvSpPr txBox="1"/>
          <p:nvPr/>
        </p:nvSpPr>
        <p:spPr>
          <a:xfrm>
            <a:off x="2968113" y="2279363"/>
            <a:ext cx="32077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dirty="0">
                <a:latin typeface="GenSenRounded JP B" panose="020B0800000000000000" pitchFamily="34" charset="-128"/>
                <a:ea typeface="GenSenRounded JP B" panose="020B0800000000000000" pitchFamily="34" charset="-128"/>
              </a:rPr>
              <a:t>Thank you</a:t>
            </a:r>
            <a:endParaRPr lang="zh-TW" altLang="en-US" sz="4400" dirty="0">
              <a:latin typeface="GenSenRounded JP B" panose="020B0800000000000000" pitchFamily="34" charset="-128"/>
              <a:ea typeface="GenSenRounded JP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2770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4"/>
          <p:cNvSpPr txBox="1">
            <a:spLocks noGrp="1"/>
          </p:cNvSpPr>
          <p:nvPr>
            <p:ph type="title"/>
          </p:nvPr>
        </p:nvSpPr>
        <p:spPr>
          <a:xfrm>
            <a:off x="4325550" y="789150"/>
            <a:ext cx="3718580" cy="10879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摘要</a:t>
            </a:r>
            <a:endParaRPr lang="en-US" sz="28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8230739-BDAC-4A63-8DFF-CD21B34F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18" y="369679"/>
            <a:ext cx="3446311" cy="4606192"/>
          </a:xfrm>
          <a:prstGeom prst="rect">
            <a:avLst/>
          </a:prstGeom>
        </p:spPr>
      </p:pic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37A48DE-59ED-4AA1-B1D9-031D55957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5550" y="1750807"/>
            <a:ext cx="4583126" cy="3225064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TW" altLang="en-US" sz="1600" dirty="0"/>
              <a:t>使用以色列衛生局的公開資料</a:t>
            </a:r>
            <a:br>
              <a:rPr lang="en-US" altLang="zh-TW" sz="1600" dirty="0"/>
            </a:br>
            <a:r>
              <a:rPr lang="zh-TW" altLang="en-US" sz="1600" dirty="0"/>
              <a:t>預測確診</a:t>
            </a:r>
            <a:r>
              <a:rPr lang="en-US" altLang="zh-TW" sz="1600" dirty="0"/>
              <a:t>Covid-19</a:t>
            </a:r>
            <a:r>
              <a:rPr lang="zh-TW" altLang="en-US" sz="1600" dirty="0"/>
              <a:t>的機率</a:t>
            </a:r>
            <a:endParaRPr lang="en-US" altLang="zh-TW" sz="1600" dirty="0"/>
          </a:p>
          <a:p>
            <a:pPr>
              <a:lnSpc>
                <a:spcPct val="250000"/>
              </a:lnSpc>
            </a:pPr>
            <a:r>
              <a:rPr lang="zh-TW" altLang="en-US" sz="1600" b="0" i="0" u="none" strike="noStrike" baseline="0" dirty="0">
                <a:latin typeface="AdvOT46dcae81"/>
              </a:rPr>
              <a:t>在醫療資源有限時</a:t>
            </a:r>
            <a:br>
              <a:rPr lang="en-US" altLang="zh-TW" sz="1600" b="0" i="0" u="none" strike="noStrike" baseline="0" dirty="0">
                <a:latin typeface="AdvOT46dcae81"/>
              </a:rPr>
            </a:br>
            <a:r>
              <a:rPr lang="zh-TW" altLang="en-US" sz="1600" b="0" i="0" u="none" strike="noStrike" baseline="0" dirty="0">
                <a:latin typeface="AdvOT46dcae81"/>
              </a:rPr>
              <a:t>使用特徵篩選</a:t>
            </a:r>
            <a:r>
              <a:rPr lang="en-US" altLang="zh-TW" sz="1600" b="0" i="0" u="none" strike="noStrike" baseline="0" dirty="0"/>
              <a:t>Covid-19</a:t>
            </a:r>
            <a:r>
              <a:rPr lang="zh-TW" altLang="en-US" sz="1600" b="0" i="0" u="none" strike="noStrike" baseline="0" dirty="0">
                <a:latin typeface="AdvOT46dcae81"/>
              </a:rPr>
              <a:t>患者</a:t>
            </a:r>
            <a:br>
              <a:rPr lang="en-US" altLang="zh-TW" sz="1600" dirty="0">
                <a:latin typeface="AdvOT46dcae81"/>
              </a:rPr>
            </a:br>
            <a:r>
              <a:rPr lang="zh-TW" altLang="en-US" sz="1600" dirty="0">
                <a:latin typeface="AdvOT46dcae81"/>
              </a:rPr>
              <a:t>可有效分配醫療資源</a:t>
            </a:r>
            <a:endParaRPr lang="zh-TW" altLang="en-US" dirty="0"/>
          </a:p>
          <a:p>
            <a:endParaRPr lang="zh-TW" altLang="en-US" dirty="0"/>
          </a:p>
        </p:txBody>
      </p:sp>
      <p:grpSp>
        <p:nvGrpSpPr>
          <p:cNvPr id="37" name="Google Shape;1163;p37">
            <a:extLst>
              <a:ext uri="{FF2B5EF4-FFF2-40B4-BE49-F238E27FC236}">
                <a16:creationId xmlns:a16="http://schemas.microsoft.com/office/drawing/2014/main" id="{BCDFDB25-8039-48FB-A38C-976510104065}"/>
              </a:ext>
            </a:extLst>
          </p:cNvPr>
          <p:cNvGrpSpPr/>
          <p:nvPr/>
        </p:nvGrpSpPr>
        <p:grpSpPr>
          <a:xfrm>
            <a:off x="5292717" y="1506000"/>
            <a:ext cx="449351" cy="134550"/>
            <a:chOff x="826998" y="3699099"/>
            <a:chExt cx="449351" cy="134550"/>
          </a:xfrm>
        </p:grpSpPr>
        <p:sp>
          <p:nvSpPr>
            <p:cNvPr id="38" name="Google Shape;1164;p37">
              <a:extLst>
                <a:ext uri="{FF2B5EF4-FFF2-40B4-BE49-F238E27FC236}">
                  <a16:creationId xmlns:a16="http://schemas.microsoft.com/office/drawing/2014/main" id="{18DABE28-472C-4234-9CFB-CDD927AE1308}"/>
                </a:ext>
              </a:extLst>
            </p:cNvPr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65;p37">
              <a:extLst>
                <a:ext uri="{FF2B5EF4-FFF2-40B4-BE49-F238E27FC236}">
                  <a16:creationId xmlns:a16="http://schemas.microsoft.com/office/drawing/2014/main" id="{DF828162-81A1-4133-818A-0F994EA884FA}"/>
                </a:ext>
              </a:extLst>
            </p:cNvPr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66;p37">
              <a:extLst>
                <a:ext uri="{FF2B5EF4-FFF2-40B4-BE49-F238E27FC236}">
                  <a16:creationId xmlns:a16="http://schemas.microsoft.com/office/drawing/2014/main" id="{962AF250-947F-4522-9016-075717CFC21F}"/>
                </a:ext>
              </a:extLst>
            </p:cNvPr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資料集</a:t>
            </a:r>
            <a:endParaRPr sz="2800" dirty="0"/>
          </a:p>
        </p:txBody>
      </p:sp>
      <p:sp>
        <p:nvSpPr>
          <p:cNvPr id="1157" name="Google Shape;1157;p37"/>
          <p:cNvSpPr txBox="1"/>
          <p:nvPr/>
        </p:nvSpPr>
        <p:spPr>
          <a:xfrm>
            <a:off x="5948615" y="3860426"/>
            <a:ext cx="23760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下週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47,401</a:t>
            </a: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筆快篩資料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(3624</a:t>
            </a: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筆確診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)</a:t>
            </a:r>
            <a:endParaRPr sz="1600" dirty="0">
              <a:solidFill>
                <a:srgbClr val="595959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Roboto"/>
              <a:sym typeface="Roboto"/>
            </a:endParaRPr>
          </a:p>
        </p:txBody>
      </p:sp>
      <p:sp>
        <p:nvSpPr>
          <p:cNvPr id="1158" name="Google Shape;1158;p37"/>
          <p:cNvSpPr txBox="1"/>
          <p:nvPr/>
        </p:nvSpPr>
        <p:spPr>
          <a:xfrm>
            <a:off x="6189515" y="3626188"/>
            <a:ext cx="2135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0E4776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Mukta"/>
                <a:sym typeface="Mukta"/>
              </a:rPr>
              <a:t>測試集</a:t>
            </a:r>
            <a:endParaRPr sz="1800" b="1" dirty="0">
              <a:solidFill>
                <a:srgbClr val="0E4776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Mukta"/>
              <a:sym typeface="Mukta"/>
            </a:endParaRPr>
          </a:p>
        </p:txBody>
      </p:sp>
      <p:sp>
        <p:nvSpPr>
          <p:cNvPr id="1159" name="Google Shape;1159;p37"/>
          <p:cNvSpPr txBox="1"/>
          <p:nvPr/>
        </p:nvSpPr>
        <p:spPr>
          <a:xfrm>
            <a:off x="5689415" y="2684489"/>
            <a:ext cx="26352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本週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51,831</a:t>
            </a: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筆快篩資料</a:t>
            </a:r>
            <a:b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</a:b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(4769</a:t>
            </a: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筆確診</a:t>
            </a:r>
            <a:r>
              <a:rPr lang="en-US" altLang="zh-TW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)</a:t>
            </a:r>
            <a:endParaRPr sz="1600" dirty="0">
              <a:solidFill>
                <a:srgbClr val="595959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Roboto"/>
              <a:sym typeface="Roboto"/>
            </a:endParaRPr>
          </a:p>
        </p:txBody>
      </p:sp>
      <p:sp>
        <p:nvSpPr>
          <p:cNvPr id="1160" name="Google Shape;1160;p37"/>
          <p:cNvSpPr txBox="1"/>
          <p:nvPr/>
        </p:nvSpPr>
        <p:spPr>
          <a:xfrm>
            <a:off x="6189515" y="2450250"/>
            <a:ext cx="2135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0E4776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Mukta"/>
                <a:sym typeface="Mukta"/>
              </a:rPr>
              <a:t>訓練集</a:t>
            </a:r>
            <a:endParaRPr sz="1800" b="1" dirty="0">
              <a:solidFill>
                <a:srgbClr val="0E4776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Mukta"/>
              <a:sym typeface="Mukta"/>
            </a:endParaRPr>
          </a:p>
        </p:txBody>
      </p:sp>
      <p:sp>
        <p:nvSpPr>
          <p:cNvPr id="1161" name="Google Shape;1161;p37"/>
          <p:cNvSpPr txBox="1"/>
          <p:nvPr/>
        </p:nvSpPr>
        <p:spPr>
          <a:xfrm>
            <a:off x="5948615" y="1707273"/>
            <a:ext cx="23760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595959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Roboto"/>
                <a:sym typeface="Roboto"/>
              </a:rPr>
              <a:t>以色列衛生局公開資料</a:t>
            </a:r>
            <a:endParaRPr sz="1600" dirty="0">
              <a:solidFill>
                <a:srgbClr val="595959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Roboto"/>
              <a:sym typeface="Roboto"/>
            </a:endParaRPr>
          </a:p>
        </p:txBody>
      </p:sp>
      <p:sp>
        <p:nvSpPr>
          <p:cNvPr id="1162" name="Google Shape;1162;p37"/>
          <p:cNvSpPr txBox="1"/>
          <p:nvPr/>
        </p:nvSpPr>
        <p:spPr>
          <a:xfrm>
            <a:off x="6189515" y="1473035"/>
            <a:ext cx="2135100" cy="2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solidFill>
                  <a:srgbClr val="0E4776"/>
                </a:solidFill>
                <a:latin typeface="GenSenRounded JP B" panose="020B0800000000000000" pitchFamily="34" charset="-128"/>
                <a:ea typeface="GenSenRounded JP B" panose="020B0800000000000000" pitchFamily="34" charset="-128"/>
                <a:cs typeface="Mukta"/>
                <a:sym typeface="Mukta"/>
              </a:rPr>
              <a:t>資料來源</a:t>
            </a:r>
            <a:endParaRPr sz="1800" b="1" dirty="0">
              <a:solidFill>
                <a:srgbClr val="0E4776"/>
              </a:solidFill>
              <a:latin typeface="GenSenRounded JP B" panose="020B0800000000000000" pitchFamily="34" charset="-128"/>
              <a:ea typeface="GenSenRounded JP B" panose="020B0800000000000000" pitchFamily="34" charset="-128"/>
              <a:cs typeface="Mukta"/>
              <a:sym typeface="Mukta"/>
            </a:endParaRPr>
          </a:p>
        </p:txBody>
      </p:sp>
      <p:grpSp>
        <p:nvGrpSpPr>
          <p:cNvPr id="1163" name="Google Shape;1163;p37"/>
          <p:cNvGrpSpPr/>
          <p:nvPr/>
        </p:nvGrpSpPr>
        <p:grpSpPr>
          <a:xfrm>
            <a:off x="2081517" y="778800"/>
            <a:ext cx="449351" cy="134550"/>
            <a:chOff x="826998" y="3699099"/>
            <a:chExt cx="449351" cy="134550"/>
          </a:xfrm>
        </p:grpSpPr>
        <p:sp>
          <p:nvSpPr>
            <p:cNvPr id="1164" name="Google Shape;1164;p37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1165" name="Google Shape;1165;p37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1166" name="Google Shape;1166;p37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  <p:pic>
        <p:nvPicPr>
          <p:cNvPr id="51" name="圖片 50">
            <a:extLst>
              <a:ext uri="{FF2B5EF4-FFF2-40B4-BE49-F238E27FC236}">
                <a16:creationId xmlns:a16="http://schemas.microsoft.com/office/drawing/2014/main" id="{86D0F161-D1B6-41CA-A603-6C19CACF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81508"/>
            <a:ext cx="4969415" cy="32219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6"/>
          <p:cNvSpPr txBox="1">
            <a:spLocks noGrp="1"/>
          </p:cNvSpPr>
          <p:nvPr>
            <p:ph type="subTitle" idx="3"/>
          </p:nvPr>
        </p:nvSpPr>
        <p:spPr>
          <a:xfrm>
            <a:off x="4572000" y="2798600"/>
            <a:ext cx="4140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(8) Known contact with a person confirmed to have COVID-19 </a:t>
            </a:r>
          </a:p>
        </p:txBody>
      </p:sp>
      <p:sp>
        <p:nvSpPr>
          <p:cNvPr id="1105" name="Google Shape;1105;p36"/>
          <p:cNvSpPr txBox="1">
            <a:spLocks noGrp="1"/>
          </p:cNvSpPr>
          <p:nvPr>
            <p:ph type="title" idx="4"/>
          </p:nvPr>
        </p:nvSpPr>
        <p:spPr>
          <a:xfrm>
            <a:off x="4572000" y="2571750"/>
            <a:ext cx="22284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0E4776"/>
                </a:solidFill>
              </a:rPr>
              <a:t>不詳細的資料</a:t>
            </a:r>
            <a:endParaRPr b="1" dirty="0">
              <a:solidFill>
                <a:srgbClr val="0E4776"/>
              </a:solidFill>
            </a:endParaRPr>
          </a:p>
        </p:txBody>
      </p:sp>
      <p:sp>
        <p:nvSpPr>
          <p:cNvPr id="1106" name="Google Shape;1106;p36"/>
          <p:cNvSpPr txBox="1">
            <a:spLocks noGrp="1"/>
          </p:cNvSpPr>
          <p:nvPr>
            <p:ph type="title" idx="6"/>
          </p:nvPr>
        </p:nvSpPr>
        <p:spPr>
          <a:xfrm>
            <a:off x="4572000" y="3510425"/>
            <a:ext cx="22284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0E4776"/>
                </a:solidFill>
              </a:rPr>
              <a:t>資料記載問題</a:t>
            </a:r>
            <a:endParaRPr b="1" dirty="0">
              <a:solidFill>
                <a:srgbClr val="0E4776"/>
              </a:solidFill>
            </a:endParaRPr>
          </a:p>
        </p:txBody>
      </p:sp>
      <p:sp>
        <p:nvSpPr>
          <p:cNvPr id="1107" name="Google Shape;1107;p36"/>
          <p:cNvSpPr txBox="1">
            <a:spLocks noGrp="1"/>
          </p:cNvSpPr>
          <p:nvPr>
            <p:ph type="subTitle" idx="1"/>
          </p:nvPr>
        </p:nvSpPr>
        <p:spPr>
          <a:xfrm>
            <a:off x="4572000" y="1595450"/>
            <a:ext cx="2743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/>
              <a:t>(5) </a:t>
            </a:r>
            <a:r>
              <a:rPr lang="en-US" dirty="0"/>
              <a:t>Sore throat</a:t>
            </a:r>
            <a:r>
              <a:rPr lang="zh-TW" altLang="en-US" dirty="0"/>
              <a:t> </a:t>
            </a:r>
            <a:r>
              <a:rPr lang="en-US" dirty="0"/>
              <a:t>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/>
              <a:t>(6) S</a:t>
            </a:r>
            <a:r>
              <a:rPr lang="en-US" dirty="0"/>
              <a:t>hortness of breath</a:t>
            </a:r>
          </a:p>
          <a:p>
            <a:r>
              <a:rPr lang="en-US" altLang="zh-TW" dirty="0"/>
              <a:t>(7) Headache</a:t>
            </a:r>
          </a:p>
        </p:txBody>
      </p:sp>
      <p:sp>
        <p:nvSpPr>
          <p:cNvPr id="1108" name="Google Shape;1108;p36"/>
          <p:cNvSpPr txBox="1">
            <a:spLocks noGrp="1"/>
          </p:cNvSpPr>
          <p:nvPr>
            <p:ph type="title" idx="2"/>
          </p:nvPr>
        </p:nvSpPr>
        <p:spPr>
          <a:xfrm>
            <a:off x="4572000" y="1368600"/>
            <a:ext cx="2228400" cy="2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solidFill>
                  <a:srgbClr val="0E4776"/>
                </a:solidFill>
              </a:rPr>
              <a:t>包含偏差資料</a:t>
            </a:r>
            <a:endParaRPr b="1" dirty="0">
              <a:solidFill>
                <a:srgbClr val="0E4776"/>
              </a:solidFill>
            </a:endParaRPr>
          </a:p>
        </p:txBody>
      </p:sp>
      <p:sp>
        <p:nvSpPr>
          <p:cNvPr id="1109" name="Google Shape;1109;p36"/>
          <p:cNvSpPr txBox="1">
            <a:spLocks noGrp="1"/>
          </p:cNvSpPr>
          <p:nvPr>
            <p:ph type="subTitle" idx="5"/>
          </p:nvPr>
        </p:nvSpPr>
        <p:spPr>
          <a:xfrm>
            <a:off x="4572000" y="3737275"/>
            <a:ext cx="3744436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500" dirty="0"/>
              <a:t>患者自我回報的資料</a:t>
            </a:r>
            <a:endParaRPr lang="en-US" altLang="zh-TW" sz="15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TW" altLang="en-US" sz="1500" dirty="0"/>
              <a:t>沒有紀錄</a:t>
            </a:r>
            <a:r>
              <a:rPr lang="en-US" altLang="zh-TW" sz="1500" dirty="0"/>
              <a:t>Covid-19</a:t>
            </a:r>
            <a:r>
              <a:rPr lang="zh-TW" altLang="en-US" sz="1500" dirty="0"/>
              <a:t>的其他明顯症狀</a:t>
            </a:r>
            <a:endParaRPr sz="1500" dirty="0"/>
          </a:p>
        </p:txBody>
      </p:sp>
      <p:sp>
        <p:nvSpPr>
          <p:cNvPr id="1110" name="Google Shape;1110;p36"/>
          <p:cNvSpPr/>
          <p:nvPr/>
        </p:nvSpPr>
        <p:spPr>
          <a:xfrm>
            <a:off x="-2476925" y="2879113"/>
            <a:ext cx="3944570" cy="2572478"/>
          </a:xfrm>
          <a:custGeom>
            <a:avLst/>
            <a:gdLst/>
            <a:ahLst/>
            <a:cxnLst/>
            <a:rect l="l" t="t" r="r" b="b"/>
            <a:pathLst>
              <a:path w="7650" h="4989" extrusionOk="0">
                <a:moveTo>
                  <a:pt x="5888" y="1"/>
                </a:moveTo>
                <a:cubicBezTo>
                  <a:pt x="5262" y="1"/>
                  <a:pt x="4587" y="369"/>
                  <a:pt x="4011" y="417"/>
                </a:cubicBezTo>
                <a:cubicBezTo>
                  <a:pt x="3960" y="420"/>
                  <a:pt x="3907" y="422"/>
                  <a:pt x="3853" y="422"/>
                </a:cubicBezTo>
                <a:cubicBezTo>
                  <a:pt x="3575" y="422"/>
                  <a:pt x="3266" y="387"/>
                  <a:pt x="2964" y="387"/>
                </a:cubicBezTo>
                <a:cubicBezTo>
                  <a:pt x="2490" y="387"/>
                  <a:pt x="2033" y="473"/>
                  <a:pt x="1743" y="914"/>
                </a:cubicBezTo>
                <a:cubicBezTo>
                  <a:pt x="1135" y="1846"/>
                  <a:pt x="0" y="1783"/>
                  <a:pt x="0" y="2622"/>
                </a:cubicBezTo>
                <a:cubicBezTo>
                  <a:pt x="0" y="3354"/>
                  <a:pt x="933" y="3570"/>
                  <a:pt x="933" y="4988"/>
                </a:cubicBezTo>
                <a:lnTo>
                  <a:pt x="6392" y="4988"/>
                </a:lnTo>
                <a:cubicBezTo>
                  <a:pt x="7198" y="4988"/>
                  <a:pt x="7590" y="4723"/>
                  <a:pt x="7619" y="4272"/>
                </a:cubicBezTo>
                <a:cubicBezTo>
                  <a:pt x="7649" y="3899"/>
                  <a:pt x="7384" y="3589"/>
                  <a:pt x="6937" y="3510"/>
                </a:cubicBezTo>
                <a:cubicBezTo>
                  <a:pt x="6672" y="3462"/>
                  <a:pt x="6299" y="3339"/>
                  <a:pt x="6220" y="3059"/>
                </a:cubicBezTo>
                <a:cubicBezTo>
                  <a:pt x="6112" y="2671"/>
                  <a:pt x="6530" y="2406"/>
                  <a:pt x="6687" y="2126"/>
                </a:cubicBezTo>
                <a:cubicBezTo>
                  <a:pt x="7075" y="1458"/>
                  <a:pt x="7104" y="462"/>
                  <a:pt x="6470" y="138"/>
                </a:cubicBezTo>
                <a:cubicBezTo>
                  <a:pt x="6284" y="39"/>
                  <a:pt x="6088" y="1"/>
                  <a:pt x="5888" y="1"/>
                </a:cubicBezTo>
                <a:close/>
              </a:path>
            </a:pathLst>
          </a:custGeom>
          <a:solidFill>
            <a:srgbClr val="AADBEE">
              <a:alpha val="571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130;p37">
            <a:extLst>
              <a:ext uri="{FF2B5EF4-FFF2-40B4-BE49-F238E27FC236}">
                <a16:creationId xmlns:a16="http://schemas.microsoft.com/office/drawing/2014/main" id="{129CE006-6DAC-48BF-8049-47FED632BC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15818" y="613400"/>
            <a:ext cx="22284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資料集</a:t>
            </a:r>
            <a:endParaRPr sz="2800" dirty="0"/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693977A8-71F2-47C7-BDD8-ECCF3A6BBE99}"/>
              </a:ext>
            </a:extLst>
          </p:cNvPr>
          <p:cNvGrpSpPr/>
          <p:nvPr/>
        </p:nvGrpSpPr>
        <p:grpSpPr>
          <a:xfrm>
            <a:off x="5590255" y="863466"/>
            <a:ext cx="423512" cy="112017"/>
            <a:chOff x="5701637" y="626341"/>
            <a:chExt cx="423512" cy="112017"/>
          </a:xfrm>
        </p:grpSpPr>
        <p:sp>
          <p:nvSpPr>
            <p:cNvPr id="18" name="Google Shape;1164;p37">
              <a:extLst>
                <a:ext uri="{FF2B5EF4-FFF2-40B4-BE49-F238E27FC236}">
                  <a16:creationId xmlns:a16="http://schemas.microsoft.com/office/drawing/2014/main" id="{F4D6E812-5462-4F8A-96C1-5C950ABF41B9}"/>
                </a:ext>
              </a:extLst>
            </p:cNvPr>
            <p:cNvSpPr/>
            <p:nvPr/>
          </p:nvSpPr>
          <p:spPr>
            <a:xfrm rot="6311946">
              <a:off x="5696077" y="631901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19" name="Google Shape;1165;p37">
              <a:extLst>
                <a:ext uri="{FF2B5EF4-FFF2-40B4-BE49-F238E27FC236}">
                  <a16:creationId xmlns:a16="http://schemas.microsoft.com/office/drawing/2014/main" id="{05A1AE2A-8FDA-40A3-AC54-F14F725E8D63}"/>
                </a:ext>
              </a:extLst>
            </p:cNvPr>
            <p:cNvSpPr/>
            <p:nvPr/>
          </p:nvSpPr>
          <p:spPr>
            <a:xfrm rot="6311946">
              <a:off x="6018691" y="631901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  <p:sp>
          <p:nvSpPr>
            <p:cNvPr id="20" name="Google Shape;1166;p37">
              <a:extLst>
                <a:ext uri="{FF2B5EF4-FFF2-40B4-BE49-F238E27FC236}">
                  <a16:creationId xmlns:a16="http://schemas.microsoft.com/office/drawing/2014/main" id="{F2702AFD-6D5C-4AD9-9C92-DB67456DF45D}"/>
                </a:ext>
              </a:extLst>
            </p:cNvPr>
            <p:cNvSpPr/>
            <p:nvPr/>
          </p:nvSpPr>
          <p:spPr>
            <a:xfrm rot="6311946">
              <a:off x="5857384" y="631901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nSenRounded JP B" panose="020B0800000000000000" pitchFamily="34" charset="-128"/>
                <a:ea typeface="GenSenRounded JP B" panose="020B0800000000000000" pitchFamily="34" charset="-128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7813DA21-6DAB-4FAA-B28C-1B65FF1752F1}"/>
              </a:ext>
            </a:extLst>
          </p:cNvPr>
          <p:cNvGrpSpPr/>
          <p:nvPr/>
        </p:nvGrpSpPr>
        <p:grpSpPr>
          <a:xfrm>
            <a:off x="605501" y="141799"/>
            <a:ext cx="3233236" cy="4859902"/>
            <a:chOff x="605501" y="141799"/>
            <a:chExt cx="3233236" cy="4859902"/>
          </a:xfrm>
        </p:grpSpPr>
        <p:pic>
          <p:nvPicPr>
            <p:cNvPr id="15" name="內容版面配置區 4">
              <a:extLst>
                <a:ext uri="{FF2B5EF4-FFF2-40B4-BE49-F238E27FC236}">
                  <a16:creationId xmlns:a16="http://schemas.microsoft.com/office/drawing/2014/main" id="{C39E83DD-C9D8-46A5-A5E8-6688B8D1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590" y="141799"/>
              <a:ext cx="3226147" cy="4859902"/>
            </a:xfrm>
            <a:prstGeom prst="rect">
              <a:avLst/>
            </a:prstGeom>
          </p:spPr>
        </p:pic>
        <p:cxnSp>
          <p:nvCxnSpPr>
            <p:cNvPr id="3" name="直線接點 2">
              <a:extLst>
                <a:ext uri="{FF2B5EF4-FFF2-40B4-BE49-F238E27FC236}">
                  <a16:creationId xmlns:a16="http://schemas.microsoft.com/office/drawing/2014/main" id="{0F6C279B-A55C-4B3D-B7B0-CF50D7619E38}"/>
                </a:ext>
              </a:extLst>
            </p:cNvPr>
            <p:cNvCxnSpPr>
              <a:cxnSpLocks/>
            </p:cNvCxnSpPr>
            <p:nvPr/>
          </p:nvCxnSpPr>
          <p:spPr>
            <a:xfrm>
              <a:off x="612590" y="3238500"/>
              <a:ext cx="70913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636BD9DC-6A73-4826-BDB9-12DA39F5D436}"/>
                </a:ext>
              </a:extLst>
            </p:cNvPr>
            <p:cNvCxnSpPr>
              <a:cxnSpLocks/>
            </p:cNvCxnSpPr>
            <p:nvPr/>
          </p:nvCxnSpPr>
          <p:spPr>
            <a:xfrm>
              <a:off x="605501" y="3701834"/>
              <a:ext cx="1045686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EA9B3283-7A52-42D5-B982-A21CF72187A0}"/>
                </a:ext>
              </a:extLst>
            </p:cNvPr>
            <p:cNvCxnSpPr>
              <a:cxnSpLocks/>
            </p:cNvCxnSpPr>
            <p:nvPr/>
          </p:nvCxnSpPr>
          <p:spPr>
            <a:xfrm>
              <a:off x="612590" y="4191000"/>
              <a:ext cx="64008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2DA92079-6B9F-4814-AEF7-1C56723AD5E7}"/>
                </a:ext>
              </a:extLst>
            </p:cNvPr>
            <p:cNvCxnSpPr>
              <a:cxnSpLocks/>
            </p:cNvCxnSpPr>
            <p:nvPr/>
          </p:nvCxnSpPr>
          <p:spPr>
            <a:xfrm>
              <a:off x="612590" y="4660900"/>
              <a:ext cx="3071336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21" name="Google Shape;1321;p41"/>
          <p:cNvGraphicFramePr/>
          <p:nvPr>
            <p:extLst>
              <p:ext uri="{D42A27DB-BD31-4B8C-83A1-F6EECF244321}">
                <p14:modId xmlns:p14="http://schemas.microsoft.com/office/powerpoint/2010/main" val="2532758527"/>
              </p:ext>
            </p:extLst>
          </p:nvPr>
        </p:nvGraphicFramePr>
        <p:xfrm>
          <a:off x="861849" y="1302681"/>
          <a:ext cx="7420301" cy="853380"/>
        </p:xfrm>
        <a:graphic>
          <a:graphicData uri="http://schemas.openxmlformats.org/drawingml/2006/table">
            <a:tbl>
              <a:tblPr>
                <a:noFill/>
                <a:tableStyleId>{86EBDED0-BCC7-4DBD-9309-C2BAAE3CDB41}</a:tableStyleId>
              </a:tblPr>
              <a:tblGrid>
                <a:gridCol w="201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1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Model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auROC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TPR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TNR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Gradient boosting</a:t>
                      </a:r>
                      <a:r>
                        <a:rPr lang="en-US" altLang="zh-TW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(bias)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0.90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87.30%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71.98%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51" name="圖片 150">
            <a:extLst>
              <a:ext uri="{FF2B5EF4-FFF2-40B4-BE49-F238E27FC236}">
                <a16:creationId xmlns:a16="http://schemas.microsoft.com/office/drawing/2014/main" id="{6836D32E-726B-4344-A455-25D5C2F1C1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9892" y="2378708"/>
            <a:ext cx="3262613" cy="2535298"/>
          </a:xfrm>
          <a:prstGeom prst="rect">
            <a:avLst/>
          </a:prstGeom>
        </p:spPr>
      </p:pic>
      <p:pic>
        <p:nvPicPr>
          <p:cNvPr id="152" name="內容版面配置區 10">
            <a:extLst>
              <a:ext uri="{FF2B5EF4-FFF2-40B4-BE49-F238E27FC236}">
                <a16:creationId xmlns:a16="http://schemas.microsoft.com/office/drawing/2014/main" id="{9EF0DDD1-8F4C-4522-87CF-ACE5016135A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2378708"/>
            <a:ext cx="3374510" cy="2620172"/>
          </a:xfrm>
          <a:prstGeom prst="rect">
            <a:avLst/>
          </a:prstGeom>
        </p:spPr>
      </p:pic>
      <p:sp>
        <p:nvSpPr>
          <p:cNvPr id="160" name="Google Shape;1320;p41">
            <a:extLst>
              <a:ext uri="{FF2B5EF4-FFF2-40B4-BE49-F238E27FC236}">
                <a16:creationId xmlns:a16="http://schemas.microsoft.com/office/drawing/2014/main" id="{712F151B-B190-4AC1-A3C3-7807FA0CEB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論文模型預測結果</a:t>
            </a:r>
            <a:r>
              <a:rPr lang="en-US" altLang="zh-TW" sz="2800" dirty="0"/>
              <a:t>(bias)</a:t>
            </a:r>
            <a:endParaRPr sz="2800" dirty="0"/>
          </a:p>
        </p:txBody>
      </p:sp>
      <p:grpSp>
        <p:nvGrpSpPr>
          <p:cNvPr id="161" name="Google Shape;1465;p41">
            <a:extLst>
              <a:ext uri="{FF2B5EF4-FFF2-40B4-BE49-F238E27FC236}">
                <a16:creationId xmlns:a16="http://schemas.microsoft.com/office/drawing/2014/main" id="{A0B3A9FA-F318-40EE-AC01-EB2447146D20}"/>
              </a:ext>
            </a:extLst>
          </p:cNvPr>
          <p:cNvGrpSpPr/>
          <p:nvPr/>
        </p:nvGrpSpPr>
        <p:grpSpPr>
          <a:xfrm>
            <a:off x="4911864" y="778800"/>
            <a:ext cx="449351" cy="134550"/>
            <a:chOff x="826998" y="3699099"/>
            <a:chExt cx="449351" cy="134550"/>
          </a:xfrm>
        </p:grpSpPr>
        <p:sp>
          <p:nvSpPr>
            <p:cNvPr id="162" name="Google Shape;1466;p41">
              <a:extLst>
                <a:ext uri="{FF2B5EF4-FFF2-40B4-BE49-F238E27FC236}">
                  <a16:creationId xmlns:a16="http://schemas.microsoft.com/office/drawing/2014/main" id="{8CDCBAB4-88A4-47B2-A6F6-7289643BF7DF}"/>
                </a:ext>
              </a:extLst>
            </p:cNvPr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67;p41">
              <a:extLst>
                <a:ext uri="{FF2B5EF4-FFF2-40B4-BE49-F238E27FC236}">
                  <a16:creationId xmlns:a16="http://schemas.microsoft.com/office/drawing/2014/main" id="{73BFD6B9-22D8-4F43-81FC-517F43716486}"/>
                </a:ext>
              </a:extLst>
            </p:cNvPr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68;p41">
              <a:extLst>
                <a:ext uri="{FF2B5EF4-FFF2-40B4-BE49-F238E27FC236}">
                  <a16:creationId xmlns:a16="http://schemas.microsoft.com/office/drawing/2014/main" id="{E3AF50A8-7F9A-4839-ACCC-EC695EAC40FE}"/>
                </a:ext>
              </a:extLst>
            </p:cNvPr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SHAP Value(bias)</a:t>
            </a:r>
            <a:endParaRPr sz="2800" dirty="0"/>
          </a:p>
        </p:txBody>
      </p:sp>
      <p:grpSp>
        <p:nvGrpSpPr>
          <p:cNvPr id="1178" name="Google Shape;1178;p38"/>
          <p:cNvGrpSpPr/>
          <p:nvPr/>
        </p:nvGrpSpPr>
        <p:grpSpPr>
          <a:xfrm>
            <a:off x="4077840" y="778800"/>
            <a:ext cx="449351" cy="134550"/>
            <a:chOff x="826998" y="3699099"/>
            <a:chExt cx="449351" cy="134550"/>
          </a:xfrm>
        </p:grpSpPr>
        <p:sp>
          <p:nvSpPr>
            <p:cNvPr id="1179" name="Google Shape;1179;p38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0655C97E-1052-4116-906F-BDFE83CD67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1493" y="1256399"/>
            <a:ext cx="6968606" cy="367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3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dirty="0"/>
              <a:t>論文模型預測結果</a:t>
            </a:r>
            <a:endParaRPr sz="2800" dirty="0"/>
          </a:p>
        </p:txBody>
      </p:sp>
      <p:graphicFrame>
        <p:nvGraphicFramePr>
          <p:cNvPr id="1321" name="Google Shape;1321;p41"/>
          <p:cNvGraphicFramePr/>
          <p:nvPr>
            <p:extLst>
              <p:ext uri="{D42A27DB-BD31-4B8C-83A1-F6EECF244321}">
                <p14:modId xmlns:p14="http://schemas.microsoft.com/office/powerpoint/2010/main" val="668995394"/>
              </p:ext>
            </p:extLst>
          </p:nvPr>
        </p:nvGraphicFramePr>
        <p:xfrm>
          <a:off x="2417585" y="1344000"/>
          <a:ext cx="3817453" cy="853380"/>
        </p:xfrm>
        <a:graphic>
          <a:graphicData uri="http://schemas.openxmlformats.org/drawingml/2006/table">
            <a:tbl>
              <a:tblPr>
                <a:noFill/>
                <a:tableStyleId>{86EBDED0-BCC7-4DBD-9309-C2BAAE3CDB41}</a:tableStyleId>
              </a:tblPr>
              <a:tblGrid>
                <a:gridCol w="2016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Model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auROC</a:t>
                      </a:r>
                      <a:endParaRPr sz="1800" b="1"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Gradient boosting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Mukta"/>
                          <a:ea typeface="Mukta"/>
                          <a:cs typeface="Mukta"/>
                          <a:sym typeface="Mukta"/>
                        </a:rPr>
                        <a:t>0.862</a:t>
                      </a:r>
                      <a:endParaRPr dirty="0">
                        <a:solidFill>
                          <a:schemeClr val="accent1"/>
                        </a:solidFill>
                        <a:latin typeface="Mukta"/>
                        <a:ea typeface="Mukta"/>
                        <a:cs typeface="Mukta"/>
                        <a:sym typeface="Mukt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ADBEE">
                        <a:alpha val="571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65" name="Google Shape;1465;p41"/>
          <p:cNvGrpSpPr/>
          <p:nvPr/>
        </p:nvGrpSpPr>
        <p:grpSpPr>
          <a:xfrm>
            <a:off x="3876961" y="778800"/>
            <a:ext cx="449351" cy="134550"/>
            <a:chOff x="826998" y="3699099"/>
            <a:chExt cx="449351" cy="134550"/>
          </a:xfrm>
        </p:grpSpPr>
        <p:sp>
          <p:nvSpPr>
            <p:cNvPr id="1466" name="Google Shape;1466;p41"/>
            <p:cNvSpPr/>
            <p:nvPr/>
          </p:nvSpPr>
          <p:spPr>
            <a:xfrm rot="6311946">
              <a:off x="834358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 rot="6311946">
              <a:off x="1156972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 rot="6311946">
              <a:off x="995665" y="3715925"/>
              <a:ext cx="112017" cy="100898"/>
            </a:xfrm>
            <a:custGeom>
              <a:avLst/>
              <a:gdLst/>
              <a:ahLst/>
              <a:cxnLst/>
              <a:rect l="l" t="t" r="r" b="b"/>
              <a:pathLst>
                <a:path w="633" h="570" extrusionOk="0">
                  <a:moveTo>
                    <a:pt x="342" y="1"/>
                  </a:moveTo>
                  <a:cubicBezTo>
                    <a:pt x="315" y="1"/>
                    <a:pt x="287" y="5"/>
                    <a:pt x="259" y="14"/>
                  </a:cubicBezTo>
                  <a:cubicBezTo>
                    <a:pt x="101" y="39"/>
                    <a:pt x="0" y="172"/>
                    <a:pt x="25" y="330"/>
                  </a:cubicBezTo>
                  <a:cubicBezTo>
                    <a:pt x="70" y="469"/>
                    <a:pt x="178" y="569"/>
                    <a:pt x="312" y="569"/>
                  </a:cubicBezTo>
                  <a:cubicBezTo>
                    <a:pt x="330" y="569"/>
                    <a:pt x="348" y="567"/>
                    <a:pt x="367" y="564"/>
                  </a:cubicBezTo>
                  <a:cubicBezTo>
                    <a:pt x="525" y="538"/>
                    <a:pt x="632" y="380"/>
                    <a:pt x="607" y="222"/>
                  </a:cubicBezTo>
                  <a:cubicBezTo>
                    <a:pt x="581" y="92"/>
                    <a:pt x="469" y="1"/>
                    <a:pt x="3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1" name="圖片 150">
            <a:extLst>
              <a:ext uri="{FF2B5EF4-FFF2-40B4-BE49-F238E27FC236}">
                <a16:creationId xmlns:a16="http://schemas.microsoft.com/office/drawing/2014/main" id="{6836D32E-726B-4344-A455-25D5C2F1C1F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2592429" y="2339414"/>
            <a:ext cx="3214291" cy="25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2060"/>
      </p:ext>
    </p:extLst>
  </p:cSld>
  <p:clrMapOvr>
    <a:masterClrMapping/>
  </p:clrMapOvr>
</p:sld>
</file>

<file path=ppt/theme/theme1.xml><?xml version="1.0" encoding="utf-8"?>
<a:theme xmlns:a="http://schemas.openxmlformats.org/drawingml/2006/main" name="Curie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E4776"/>
      </a:accent1>
      <a:accent2>
        <a:srgbClr val="02ACD0"/>
      </a:accent2>
      <a:accent3>
        <a:srgbClr val="AADBEE"/>
      </a:accent3>
      <a:accent4>
        <a:srgbClr val="F5AD9A"/>
      </a:accent4>
      <a:accent5>
        <a:srgbClr val="ED8984"/>
      </a:accent5>
      <a:accent6>
        <a:srgbClr val="EC686A"/>
      </a:accent6>
      <a:hlink>
        <a:srgbClr val="02ACD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628</Words>
  <Application>Microsoft Office PowerPoint</Application>
  <PresentationFormat>On-screen Show (16:9)</PresentationFormat>
  <Paragraphs>145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AdvOT46dcae81</vt:lpstr>
      <vt:lpstr>Roboto</vt:lpstr>
      <vt:lpstr>Wingdings</vt:lpstr>
      <vt:lpstr>GenSenRounded JP B</vt:lpstr>
      <vt:lpstr>Times New Roman</vt:lpstr>
      <vt:lpstr>Arial</vt:lpstr>
      <vt:lpstr>Mukta</vt:lpstr>
      <vt:lpstr>Curie Breakthrough by Slidesgo</vt:lpstr>
      <vt:lpstr>Prediction of  COVID-19 diagnosis  Based on symptoms  Data Mining Midterm Project</vt:lpstr>
      <vt:lpstr>目錄</vt:lpstr>
      <vt:lpstr>文獻探討</vt:lpstr>
      <vt:lpstr>摘要</vt:lpstr>
      <vt:lpstr>資料集</vt:lpstr>
      <vt:lpstr>不詳細的資料</vt:lpstr>
      <vt:lpstr>論文模型預測結果(bias)</vt:lpstr>
      <vt:lpstr>SHAP Value(bias)</vt:lpstr>
      <vt:lpstr>論文模型預測結果</vt:lpstr>
      <vt:lpstr>SHAP Value</vt:lpstr>
      <vt:lpstr>使用隨機測試集測試模型</vt:lpstr>
      <vt:lpstr>使用隨機測試集測試模型</vt:lpstr>
      <vt:lpstr>資料前處理</vt:lpstr>
      <vt:lpstr>PowerPoint Presentation</vt:lpstr>
      <vt:lpstr>Data Preprocssing</vt:lpstr>
      <vt:lpstr>Training set &amp; Testing set</vt:lpstr>
      <vt:lpstr>模型比較</vt:lpstr>
      <vt:lpstr>PowerPoint Presentation</vt:lpstr>
      <vt:lpstr>PowerPoint Presentation</vt:lpstr>
      <vt:lpstr>PowerPoint Presentation</vt:lpstr>
      <vt:lpstr>Decision tree (filtered)</vt:lpstr>
      <vt:lpstr>Decision tree (filtered)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 (all)</vt:lpstr>
      <vt:lpstr>PowerPoint Presentation</vt:lpstr>
      <vt:lpstr>Random forest (filtered)</vt:lpstr>
      <vt:lpstr>PowerPoint Presentation</vt:lpstr>
      <vt:lpstr>Comparison </vt:lpstr>
      <vt:lpstr>Comparison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CURIE BREAKTHROUGH</dc:title>
  <cp:lastModifiedBy>M104020042</cp:lastModifiedBy>
  <cp:revision>4</cp:revision>
  <dcterms:modified xsi:type="dcterms:W3CDTF">2022-04-06T08:16:21Z</dcterms:modified>
</cp:coreProperties>
</file>